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ink/ink1.xml" ContentType="application/inkml+xml"/>
  <Override PartName="/ppt/tags/tag10.xml" ContentType="application/vnd.openxmlformats-officedocument.presentationml.tags+xml"/>
  <Override PartName="/ppt/notesSlides/notesSlide2.xml" ContentType="application/vnd.openxmlformats-officedocument.presentationml.notesSlide+xml"/>
  <Override PartName="/ppt/ink/ink2.xml" ContentType="application/inkml+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notesSlides/notesSlide13.xml" ContentType="application/vnd.openxmlformats-officedocument.presentationml.notesSlide+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6.xml" ContentType="application/vnd.openxmlformats-officedocument.presentationml.notesSlide+xml"/>
  <Override PartName="/ppt/tags/tag27.xml" ContentType="application/vnd.openxmlformats-officedocument.presentationml.tags+xml"/>
  <Override PartName="/ppt/notesSlides/notesSlide17.xml" ContentType="application/vnd.openxmlformats-officedocument.presentationml.notesSlide+xml"/>
  <Override PartName="/ppt/tags/tag28.xml" ContentType="application/vnd.openxmlformats-officedocument.presentationml.tags+xml"/>
  <Override PartName="/ppt/notesSlides/notesSlide18.xml" ContentType="application/vnd.openxmlformats-officedocument.presentationml.notesSlide+xml"/>
  <Override PartName="/ppt/tags/tag29.xml" ContentType="application/vnd.openxmlformats-officedocument.presentationml.tags+xml"/>
  <Override PartName="/ppt/notesSlides/notesSlide19.xml" ContentType="application/vnd.openxmlformats-officedocument.presentationml.notesSlide+xml"/>
  <Override PartName="/ppt/tags/tag30.xml" ContentType="application/vnd.openxmlformats-officedocument.presentationml.tags+xml"/>
  <Override PartName="/ppt/notesSlides/notesSlide20.xml" ContentType="application/vnd.openxmlformats-officedocument.presentationml.notesSlide+xml"/>
  <Override PartName="/ppt/tags/tag31.xml" ContentType="application/vnd.openxmlformats-officedocument.presentationml.tags+xml"/>
  <Override PartName="/ppt/notesSlides/notesSlide21.xml" ContentType="application/vnd.openxmlformats-officedocument.presentationml.notesSlide+xml"/>
  <Override PartName="/ppt/tags/tag32.xml" ContentType="application/vnd.openxmlformats-officedocument.presentationml.tags+xml"/>
  <Override PartName="/ppt/notesSlides/notesSlide22.xml" ContentType="application/vnd.openxmlformats-officedocument.presentationml.notesSlide+xml"/>
  <Override PartName="/ppt/tags/tag33.xml" ContentType="application/vnd.openxmlformats-officedocument.presentationml.tags+xml"/>
  <Override PartName="/ppt/notesSlides/notesSlide2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4.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1" r:id="rId1"/>
    <p:sldMasterId id="2147483664" r:id="rId2"/>
  </p:sldMasterIdLst>
  <p:notesMasterIdLst>
    <p:notesMasterId r:id="rId43"/>
  </p:notesMasterIdLst>
  <p:sldIdLst>
    <p:sldId id="375" r:id="rId3"/>
    <p:sldId id="273" r:id="rId4"/>
    <p:sldId id="268" r:id="rId5"/>
    <p:sldId id="274" r:id="rId6"/>
    <p:sldId id="269" r:id="rId7"/>
    <p:sldId id="376" r:id="rId8"/>
    <p:sldId id="377" r:id="rId9"/>
    <p:sldId id="346" r:id="rId10"/>
    <p:sldId id="347" r:id="rId11"/>
    <p:sldId id="348" r:id="rId12"/>
    <p:sldId id="349" r:id="rId13"/>
    <p:sldId id="350" r:id="rId14"/>
    <p:sldId id="352" r:id="rId15"/>
    <p:sldId id="353" r:id="rId16"/>
    <p:sldId id="354" r:id="rId17"/>
    <p:sldId id="372" r:id="rId18"/>
    <p:sldId id="355" r:id="rId19"/>
    <p:sldId id="356" r:id="rId20"/>
    <p:sldId id="357" r:id="rId21"/>
    <p:sldId id="359" r:id="rId22"/>
    <p:sldId id="360" r:id="rId23"/>
    <p:sldId id="361" r:id="rId24"/>
    <p:sldId id="373" r:id="rId25"/>
    <p:sldId id="362" r:id="rId26"/>
    <p:sldId id="365" r:id="rId27"/>
    <p:sldId id="366" r:id="rId28"/>
    <p:sldId id="367" r:id="rId29"/>
    <p:sldId id="368" r:id="rId30"/>
    <p:sldId id="369" r:id="rId31"/>
    <p:sldId id="370" r:id="rId32"/>
    <p:sldId id="371" r:id="rId33"/>
    <p:sldId id="326" r:id="rId34"/>
    <p:sldId id="263" r:id="rId35"/>
    <p:sldId id="265" r:id="rId36"/>
    <p:sldId id="266" r:id="rId37"/>
    <p:sldId id="288" r:id="rId38"/>
    <p:sldId id="289" r:id="rId39"/>
    <p:sldId id="290" r:id="rId40"/>
    <p:sldId id="291" r:id="rId41"/>
    <p:sldId id="267" r:id="rId42"/>
  </p:sldIdLst>
  <p:sldSz cx="12192000"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72" userDrawn="1">
          <p15:clr>
            <a:srgbClr val="A4A3A4"/>
          </p15:clr>
        </p15:guide>
        <p15:guide id="3" orient="horz" pos="912" userDrawn="1">
          <p15:clr>
            <a:srgbClr val="A4A3A4"/>
          </p15:clr>
        </p15:guide>
        <p15:guide id="5" pos="2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BE13"/>
    <a:srgbClr val="213163"/>
    <a:srgbClr val="002060"/>
    <a:srgbClr val="FFE600"/>
    <a:srgbClr val="C00000"/>
    <a:srgbClr val="FFFFFF"/>
    <a:srgbClr val="FCF3C0"/>
    <a:srgbClr val="F8E156"/>
    <a:srgbClr val="3278B2"/>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839" autoAdjust="0"/>
  </p:normalViewPr>
  <p:slideViewPr>
    <p:cSldViewPr>
      <p:cViewPr varScale="1">
        <p:scale>
          <a:sx n="80" d="100"/>
          <a:sy n="80" d="100"/>
        </p:scale>
        <p:origin x="715" y="58"/>
      </p:cViewPr>
      <p:guideLst>
        <p:guide orient="horz" pos="672"/>
        <p:guide orient="horz" pos="912"/>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d Kaisar" userId="9c081128-0687-4cc5-906f-c826450d4c39" providerId="ADAL" clId="{671FD63B-2061-4AA5-832D-98A024FB2FBA}"/>
    <pc:docChg chg="undo custSel addSld delSld modSld addMainMaster modMainMaster">
      <pc:chgData name="Mohd Kaisar" userId="9c081128-0687-4cc5-906f-c826450d4c39" providerId="ADAL" clId="{671FD63B-2061-4AA5-832D-98A024FB2FBA}" dt="2025-07-16T12:48:14.916" v="236" actId="1076"/>
      <pc:docMkLst>
        <pc:docMk/>
      </pc:docMkLst>
      <pc:sldChg chg="addSp delSp modSp add mod">
        <pc:chgData name="Mohd Kaisar" userId="9c081128-0687-4cc5-906f-c826450d4c39" providerId="ADAL" clId="{671FD63B-2061-4AA5-832D-98A024FB2FBA}" dt="2025-07-16T12:46:28.502" v="233" actId="1037"/>
        <pc:sldMkLst>
          <pc:docMk/>
          <pc:sldMk cId="0" sldId="256"/>
        </pc:sldMkLst>
      </pc:sldChg>
      <pc:sldChg chg="addSp delSp modSp mod">
        <pc:chgData name="Mohd Kaisar" userId="9c081128-0687-4cc5-906f-c826450d4c39" providerId="ADAL" clId="{671FD63B-2061-4AA5-832D-98A024FB2FBA}" dt="2025-07-16T12:48:14.916" v="236" actId="1076"/>
        <pc:sldMkLst>
          <pc:docMk/>
          <pc:sldMk cId="62280004" sldId="265"/>
        </pc:sldMkLst>
      </pc:sldChg>
      <pc:sldChg chg="addSp delSp modSp add del mod modClrScheme chgLayout">
        <pc:chgData name="Mohd Kaisar" userId="9c081128-0687-4cc5-906f-c826450d4c39" providerId="ADAL" clId="{671FD63B-2061-4AA5-832D-98A024FB2FBA}" dt="2025-07-16T12:44:04.578" v="172" actId="47"/>
        <pc:sldMkLst>
          <pc:docMk/>
          <pc:sldMk cId="740663529" sldId="272"/>
        </pc:sldMkLst>
      </pc:sldChg>
      <pc:sldChg chg="add del">
        <pc:chgData name="Mohd Kaisar" userId="9c081128-0687-4cc5-906f-c826450d4c39" providerId="ADAL" clId="{671FD63B-2061-4AA5-832D-98A024FB2FBA}" dt="2025-07-16T12:47:44.186" v="234" actId="47"/>
        <pc:sldMkLst>
          <pc:docMk/>
          <pc:sldMk cId="1571600081" sldId="275"/>
        </pc:sldMkLst>
      </pc:sldChg>
      <pc:sldMasterChg chg="addSp delSp modSp mod">
        <pc:chgData name="Mohd Kaisar" userId="9c081128-0687-4cc5-906f-c826450d4c39" providerId="ADAL" clId="{671FD63B-2061-4AA5-832D-98A024FB2FBA}" dt="2025-07-16T12:17:55.813" v="60" actId="207"/>
        <pc:sldMasterMkLst>
          <pc:docMk/>
          <pc:sldMasterMk cId="3087201848" sldId="2147483661"/>
        </pc:sldMasterMkLst>
      </pc:sldMasterChg>
      <pc:sldMasterChg chg="delSp modSp new mod addSldLayout">
        <pc:chgData name="Mohd Kaisar" userId="9c081128-0687-4cc5-906f-c826450d4c39" providerId="ADAL" clId="{671FD63B-2061-4AA5-832D-98A024FB2FBA}" dt="2025-07-16T12:22:43.933" v="93" actId="478"/>
        <pc:sldMasterMkLst>
          <pc:docMk/>
          <pc:sldMasterMk cId="2269232269" sldId="2147483664"/>
        </pc:sldMasterMkLst>
        <pc:sldLayoutChg chg="new replId">
          <pc:chgData name="Mohd Kaisar" userId="9c081128-0687-4cc5-906f-c826450d4c39" providerId="ADAL" clId="{671FD63B-2061-4AA5-832D-98A024FB2FBA}" dt="2025-07-16T12:22:41.422" v="91" actId="6938"/>
          <pc:sldLayoutMkLst>
            <pc:docMk/>
            <pc:sldMasterMk cId="2269232269" sldId="2147483664"/>
            <pc:sldLayoutMk cId="4052932322" sldId="2147483665"/>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141507942" sldId="2147483666"/>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694683168" sldId="2147483667"/>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1505531313" sldId="2147483668"/>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3305340292" sldId="2147483669"/>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567814431" sldId="2147483670"/>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4137145578" sldId="2147483671"/>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3636447179" sldId="2147483672"/>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3485006141" sldId="2147483673"/>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2025368735" sldId="2147483674"/>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1292803136" sldId="2147483675"/>
          </pc:sldLayoutMkLst>
        </pc:sldLayoutChg>
      </pc:sldMasterChg>
    </pc:docChg>
  </pc:docChgLst>
  <pc:docChgLst>
    <pc:chgData name="Bhawani Shankar Sahu" userId="e5f9bc2e-d4bb-415b-bd8a-e25372d6a074" providerId="ADAL" clId="{85445820-184B-441C-9756-7DB3AFAC6597}"/>
    <pc:docChg chg="custSel addSld modSld">
      <pc:chgData name="Bhawani Shankar Sahu" userId="e5f9bc2e-d4bb-415b-bd8a-e25372d6a074" providerId="ADAL" clId="{85445820-184B-441C-9756-7DB3AFAC6597}" dt="2025-08-22T06:47:22.783" v="2" actId="680"/>
      <pc:docMkLst>
        <pc:docMk/>
      </pc:docMkLst>
      <pc:sldChg chg="addSp">
        <pc:chgData name="Bhawani Shankar Sahu" userId="e5f9bc2e-d4bb-415b-bd8a-e25372d6a074" providerId="ADAL" clId="{85445820-184B-441C-9756-7DB3AFAC6597}" dt="2025-08-22T06:40:50.030" v="1" actId="7634"/>
        <pc:sldMkLst>
          <pc:docMk/>
          <pc:sldMk cId="691293760" sldId="346"/>
        </pc:sldMkLst>
        <pc:inkChg chg="add">
          <ac:chgData name="Bhawani Shankar Sahu" userId="e5f9bc2e-d4bb-415b-bd8a-e25372d6a074" providerId="ADAL" clId="{85445820-184B-441C-9756-7DB3AFAC6597}" dt="2025-08-22T06:40:50.030" v="1" actId="7634"/>
          <ac:inkMkLst>
            <pc:docMk/>
            <pc:sldMk cId="691293760" sldId="346"/>
            <ac:inkMk id="3" creationId="{C7A3091E-80F5-1A36-C115-2F2A06088B13}"/>
          </ac:inkMkLst>
        </pc:inkChg>
      </pc:sldChg>
      <pc:sldChg chg="addSp new">
        <pc:chgData name="Bhawani Shankar Sahu" userId="e5f9bc2e-d4bb-415b-bd8a-e25372d6a074" providerId="ADAL" clId="{85445820-184B-441C-9756-7DB3AFAC6597}" dt="2025-08-22T06:40:50.030" v="1" actId="7634"/>
        <pc:sldMkLst>
          <pc:docMk/>
          <pc:sldMk cId="562429471" sldId="376"/>
        </pc:sldMkLst>
        <pc:inkChg chg="add">
          <ac:chgData name="Bhawani Shankar Sahu" userId="e5f9bc2e-d4bb-415b-bd8a-e25372d6a074" providerId="ADAL" clId="{85445820-184B-441C-9756-7DB3AFAC6597}" dt="2025-08-22T06:40:50.030" v="1" actId="7634"/>
          <ac:inkMkLst>
            <pc:docMk/>
            <pc:sldMk cId="562429471" sldId="376"/>
            <ac:inkMk id="2" creationId="{80136EFB-5637-9479-EAE9-9C6216C1AF80}"/>
          </ac:inkMkLst>
        </pc:inkChg>
      </pc:sldChg>
      <pc:sldChg chg="new">
        <pc:chgData name="Bhawani Shankar Sahu" userId="e5f9bc2e-d4bb-415b-bd8a-e25372d6a074" providerId="ADAL" clId="{85445820-184B-441C-9756-7DB3AFAC6597}" dt="2025-08-22T06:47:22.783" v="2" actId="680"/>
        <pc:sldMkLst>
          <pc:docMk/>
          <pc:sldMk cId="265782973" sldId="377"/>
        </pc:sldMkLst>
      </pc:sldChg>
    </pc:docChg>
  </pc:docChgLst>
  <pc:docChgLst>
    <pc:chgData name="Mohd Kaisar" userId="9c081128-0687-4cc5-906f-c826450d4c39" providerId="ADAL" clId="{44C7847B-C20C-463A-BA60-210619A71456}"/>
    <pc:docChg chg="undo custSel addSld delSld modSld modMainMaster">
      <pc:chgData name="Mohd Kaisar" userId="9c081128-0687-4cc5-906f-c826450d4c39" providerId="ADAL" clId="{44C7847B-C20C-463A-BA60-210619A71456}" dt="2025-03-12T06:11:33.439" v="22" actId="14100"/>
      <pc:docMkLst>
        <pc:docMk/>
      </pc:docMkLst>
      <pc:sldChg chg="del">
        <pc:chgData name="Mohd Kaisar" userId="9c081128-0687-4cc5-906f-c826450d4c39" providerId="ADAL" clId="{44C7847B-C20C-463A-BA60-210619A71456}" dt="2025-03-12T06:10:54.970" v="21" actId="47"/>
        <pc:sldMkLst>
          <pc:docMk/>
          <pc:sldMk cId="3247350826" sldId="262"/>
        </pc:sldMkLst>
      </pc:sldChg>
      <pc:sldChg chg="add del">
        <pc:chgData name="Mohd Kaisar" userId="9c081128-0687-4cc5-906f-c826450d4c39" providerId="ADAL" clId="{44C7847B-C20C-463A-BA60-210619A71456}" dt="2025-03-12T06:10:54.030" v="20" actId="47"/>
        <pc:sldMkLst>
          <pc:docMk/>
          <pc:sldMk cId="2849240956" sldId="268"/>
        </pc:sldMkLst>
      </pc:sldChg>
      <pc:sldChg chg="addSp delSp modSp mod">
        <pc:chgData name="Mohd Kaisar" userId="9c081128-0687-4cc5-906f-c826450d4c39" providerId="ADAL" clId="{44C7847B-C20C-463A-BA60-210619A71456}" dt="2025-03-11T11:52:05.987" v="18" actId="164"/>
        <pc:sldMkLst>
          <pc:docMk/>
          <pc:sldMk cId="740663529" sldId="272"/>
        </pc:sldMkLst>
      </pc:sldChg>
      <pc:sldMasterChg chg="modSp mod">
        <pc:chgData name="Mohd Kaisar" userId="9c081128-0687-4cc5-906f-c826450d4c39" providerId="ADAL" clId="{44C7847B-C20C-463A-BA60-210619A71456}" dt="2025-03-12T06:11:33.439" v="22" actId="14100"/>
        <pc:sldMasterMkLst>
          <pc:docMk/>
          <pc:sldMasterMk cId="3087201848" sldId="2147483661"/>
        </pc:sldMasterMkLst>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5292" units="cm"/>
      <inkml:brushProperty name="height" value="0.05292" units="cm"/>
      <inkml:brushProperty name="color" value="#FF0000"/>
    </inkml:brush>
  </inkml:definitions>
  <inkml:trace contextRef="#ctx0" brushRef="#br0">4308 3914 8488,'-15'-7'0,"-3"-4"110,-3-3 0,2 6 1,-5 2-1,-1 5 464,1 1 0,-2 0 0,-4 1 1,4 5-229,5 4 1,3 4 0,4 2 0,4-1-90,4 1 1,13 5 0,7 0 0,9-2-208,7-1 1,0 3 0,11 0 0,1 0-587,-1 1 1,2 3 0,-6 6 0,-2 1 197,-2-1 0,-8-3 1,-5 2-1,-4 5 264,-5 3 0,-4-1 0,-11 3 0,-6 0 37,-11 0 1,-9-5 0,-5 4 0,-3-3 591,-3 1 1,5-6 0,-4-6 0,3-2 416,7-4 1,6-7-1003,8-2 0,14-8 1,9-2-1,13-9-224,11-4 0,7-10 0,10-3-39,-1-4 1,10-3-1,5-4 1,-1-3-1,2-4-962,-4-3 1,-3 7 0,3-11 1054,1 1 0,1-6 1,-12 2-1,-7 1 1,-4 1 367,-3 1 1,-12 11 0,1-4-1,-10 6-6,-9 3 1,-3 11-1,-2-8 1,0 4 597,0 4 0,-2-1 0,-1 6 0,-4-2 201,-2 2 0,4 1 0,-6 3 1318,-1-1-1624,5 7 0,-5 4 0,7 10-274,1 6 1,3 10 0,1 3-1,0 4 213,0 4 1,0-3 0,0 11-1,0 1-153,0-1 1,0 2 0,0 3-1,0 0-214,0 3 0,5-3 0,0 11 0,0 0-13,2 0 1,-5-2 0,5 5-1,-2 2-484,0-1 1,6-6 0,-6 0-1,0-3-991,2-6 1,-5-3-1,3-2 1,-1-7-69,1-5 0,-3-7 0,3 4-725,-3-3 0,-2-1 502,0-5 1552,0-7 0,7-2 0,2-7 0</inkml:trace>
  <inkml:trace contextRef="#ctx0" brushRef="#br0">4796 4464 8593,'-9'-26'48,"4"-1"0,5 7 1,5-5-1,7 2 227,8 4 0,6 0 1,9 1-1,3 1 104,2 3 1,2 4-1,5-3 1,1 5-468,-1 1 0,2 1 0,0 8 88,-2 3 0,3 4 0,-9 7 0</inkml:trace>
  <inkml:trace contextRef="#ctx0" brushRef="#br0">5440 4574 8504,'-10'-7'0,"1"-4"-31,2-3 0,-3-3 0,5-2 471,1-2 0,8-7 0,4 2 1,5-4-1,6 0-6,3 4 0,-1 3 0,6 9 0,1 2-389,1 2 1,3 6 0,-1 2 0,1 9 170,-1 9 0,-1 16 1,-4 1-510,-5 5 0,-4 4 0,-3 5 0,-3-1 0,-6-3-467,-3-1 0,-2-7 0,0 0 0,-2-5 846,-3-4 1,1-7 478,-6 2 1,1-12 0,-1-9-180,4-9 0,6-7 0,6-4 0,4-7 165,4-2 1,4-10 0,1-1 0,4-2-402,1 0 1,-3 0 0,3-3 0,1 1-441,-1 2 1,-3 7-1,5 0 1,1 8-628,-3 6 0,6 10 1,-6 6 494,1 3 0,3 9 422,-7 4 0,7 10 0,-4 3 0</inkml:trace>
  <inkml:trace contextRef="#ctx0" brushRef="#br0">6698 4354 8313,'0'-16'-1,"0"6"1,-1-1 257,-5-1 1,5-2-1,-6 0 1,0 2 447,-4 1 1,-5 3 0,-3-3-296,-2 6 0,0-2 0,4 2 0,-2 1 0,-2 2 80,1 2 0,3 0 0,1 0-232,0 0 1,1 2 0,1 3-1,3 6-257,6 3 0,3 2 1,2-1-240,0 1 1,7 0-1,4-2 1,3-2-191,1-2 1,3-4-1,1 2 1,2-1 78,-2-3 1,-1-2 0,-2-2 119,-1 0 1,-1-2-1,-2-2 1,-3-3-1,-2-1 431,-3-5 1,-3-1 0,-1-1 404,0-1 0,-7 0 0,-3 2-220,-4 4 1,-3-2 0,-4 6-1,-4 3 1,-1 1 321,0 2 0,-1 7 0,-2 5 1,1 6-279,2 3 0,5 7 0,-2-2-272,5 4 0,1 1 1,10 0-1,0 1 1,2-1-383,7 1 1,5-6 0,10-2-1,4-1-394,5-4 1,6-6 0,3-5-123,1-1 0,6 4 0,-3-6 0,-1-2 1,2-1-1366,0-2 1,-3-5 0,3-2 2103,-1-2 0,4-1 0,-2-6 0</inkml:trace>
  <inkml:trace contextRef="#ctx0" brushRef="#br0">7123 4417 8313,'5'-16'-67,"0"0"0,6 4 0,-4 0 1,0-2 55,0 2 1,-2-1 569,-5-2 0,5-1 0,0 0 67,-1 1 0,-4 4 0,-5 1-154,-6-3 1,-3 6 0,-1 2-1,-3 3 14,-3 2 0,4 0 0,-6 0 0,2 0-75,0 0 0,-5 7 0,3 4 1,0 3-321,1 2 0,1 6 1,5 3-1,2 1-134,4 0 1,-3 0-1,8 6 1,2-1-1,1 1-185,2-1 1,0-1-1,2-4 1,3-3-571,5-1 1,10-9 0,0 2 0,1-3 134,2-3 1,-4-2 0,6-7 545,-2 0 0,-3-7 0,-4-3 0,2-4 0,1-4 310,2-3 1,-5 2-1,-8-5 96,-1 1 1,4-5 0,-4 4-1,0-1 1,0 4 838,-4 4 0,-1 1-550,-2 0 1,0 9-708,0 7 1,0 7 0,0 9-1,0 1-552,0 4 0,0-1 0,0 4 307,0-1 0,0-2 1,0-6-1,0 1 374,0 0 0,7 7 0,2 1 0</inkml:trace>
  <inkml:trace contextRef="#ctx0" brushRef="#br0">7327 4354 8313,'2'-18'116,"1"-1"1,3-2 464,-3 2 0,4 2 0,0 3 274,2 3 0,-4-1 1,6 7-524,1 1 1,0 11 0,0 9-1,-3 8-413,-2 6 0,4 1 1,-4 1-1,-1-1 116,1 1 0,-1-1 1,-6-1-1,0-4-293,0-5 1,0 2 0,0-2-1,0-2-1965,0-2 2088,-7-8 0,5-9 0,-3-10 0,3-6 0,4-5 255,3-5 0,-2 0 0,8-4 0,1-5 94,2-4 0,2 5 0,0-3 0,-1 2-48,1-2 1,0 11 0,0 0-141,-1 7 1,6 12 0,0 7-1,-2 10-6,-1 9 1,-4 11 0,-2 8 0,-3 1 0,-2 1 0,-4 0 1,-1-3 0,-2 3 0,0-2 106,0-3 0,5-12 18,0-2 0,8-14 0,-3 2 38,4-11 0,2-14 0,1-10 1,3-5-1,2-6-32,3-5 0,-6 2 1,2 0-1,-4 0-17,-1-1 1,0 7 0,0-1 0,-1 7-199,1 7 1,0 8 0,-1 6-91,1 6 1,0 6-1,-2 16 1,-2 7-305,-1 7 1,-6 5 0,4 5 0,-1-1-63,1-2 1,-4 0 0,6 3-1,1-1-280,2-2 1,-2-14-1,2-2 799,4-7 0,15-3 0,0 0 0</inkml:trace>
  <inkml:trace contextRef="#ctx0" brushRef="#br0">8679 4055 8092,'6'-42'0,"-1"-1"200,-2-1 1,-1 11-1,-2 0 1,0 1 1011,0 4 0,0 7 0,-2 0-374,-3 4 0,2 8 1,-6 2-414,2 0 1,-4 7 0,4 2 0,0 10-266,0 7 1,2 15-1,5-1 1,-2 3 0,-1 5-24,-2-1 1,-1 2-1,6 5 60,0 0 1,2 0-1,2 0 1,1-1-781,-2-4 1,1 3 0,1-3 0,4 0 161,0-6 1,5 5 0,-4-15 0,4-3 0,4-4-598,3-4 1,-2-6 0,7-4 0,2-5 350,2-5 1,-4-5-1,-2-10 485,-1 0 1,-2-8-1,-5 1 1,-2-1 266,-4 2 0,2-2 0,-6 6 0,-3-1 0,-1-2 477,-2 1 1,0 5 0,-2 0 1436,-3 6-1430,3 6 1,-5 16-1,7 7 1,0 7 0,0 3-534,0 0 0,5 0 0,2 4 0,0-2-483,0-2 1,6-7 0,-3 2 184,4-3 0,3-4 0,3-4 1,2-5 261,3-3 0,8-9 0,7-2 0</inkml:trace>
  <inkml:trace contextRef="#ctx0" brushRef="#br0">9481 3851 8561,'-15'-32'0,"-1"3"1169,0 3 1,6-2-42,-1 7 0,8 10 0,-3 16-404,5 15 0,6 9 1,2 8-454,2 5 1,1 5-1,6 4 1,-2 1-1,-2-1-120,-2-2 1,-1-2 0,3 0 0,-3 0-803,-2 0 0,4-10 1,-6-2-498,-2 0 1,4-7 0,-1-7 1147,-3-4 0,6-8 0,0-2 0</inkml:trace>
  <inkml:trace contextRef="#ctx0" brushRef="#br0">9387 4212 8313,'0'-21'0,"0"0"333,0 2 0,0-3 0,2 1 0,3 1 508,5 3 1,4 1-1,2 0 1,0 1-900,0-1 1,1 6 0,2 1 57,2 2 0,7-5 0,-3 3 0</inkml:trace>
  <inkml:trace contextRef="#ctx0" brushRef="#br0">9733 3316 8107,'-42'-31'0,"-5"0"127,-7-1 0,3 1 0,-16-1 305,1 1 0,-7 1 1,-4 2-1,-7 4-310,40 12 0,-1 1 1,-8-2-1,-1 0 0,3 2 1,-1 1-1,0 0 0,-1 1 1,-1 0-1,-2 0-78,0 1 1,1 1 0,6-1 0,0 0 0,-9 0 0,-1 0 0,-1 1 0,-1 0 50,-1 2 0,0 0 1,7 0-1,0 1 0,-2 2 1,-1 0-1,-1 0 1,1-1-41,-2 1 0,1 1 0,2 0 0,-1 0 0,-5 1 0,0 0 0,0 0 0,0 0 28,-1 0 1,1 0-1,0 1 1,0 0 0,-11 0-1,-2 1 1,-4 2-1,-1 1-418,-5 2 0,-1 0 0,0-1 0,-1 2 0,24 0 1,-2 1-1,1 0 339,-1 0 0,0 0 0,-2 1 0,-6 1 0,-2 1 0,1 0 0,5 0 0,2 1 0,0 0 0,2 0 1,0-1-1,0 0 0,3 0 0,1 0 0,1 1 30,-26 4 1,2 1-1,11-1 1,2 2 0,-6 4-1,0 1 1,3 0 0,2 1-83,1 1 1,2 1 0,12-4 0,1 1 0,-3 2 0,1 2 40,5-1 1,0 2 0,-5 7 0,1 1 0,6-2 0,2 0 0,-1 1-1,1 0-34,1-1 0,0 1 0,-2 3 0,1 1 0,3-2 0,1-1 0,1 0 0,-1-1 64,2 0 0,1 0 1,0 0-1,2 0 1,8-3-1,2 2 1,-25 31-1,9 4 197,12-2 0,19-5 1,5 5-1,10-2-194,6 2 1,7-8 0,14 1-1,13-3 23,10-3 0,12-7 0,-25-23 1,3-1-108,2-2 0,2 1 1,11 4-1,4 0 0,-1-3 1,3-1-1,3 1 0,1-2 122,2-3 0,3 0 1,10 2-1,2-2 0,-4-4 1,0-2-1,5 1 1,2 0-1,-24-4 0,2-1 1,-1 0-67,3 0 0,1-1 0,-1 0 1,-4-1-1,-1 1 0,2-1 0,3-1 1,1-1-1,0 0-10,-2 0 1,1 0 0,1 1-1,8-1 1,2 0 0,-1 0-1,-6 0 1,-1 0 0,0-1 0,0 1-1,0-1 1,0 0 0,0-1-1,0 0 1,0-1 8,-1 1 0,-1-1 0,0 0 1,22 1-1,0 0 0,-22-3 0,2 0 1,-1 0 75,-4 0 1,0 0 0,1 0-1,1 0 1,0 0 0,0 0-1,24-1 1,-1 0 0,-3-1-1,1-1 1,1-2 0,1-1 87,-1 0 1,-1-2 0,-8-3-1,0-1 1,5 1 0,0-2 0,-5 0-1,-2-2-157,-2 0 0,-3-1 1,-10 1-1,-1 0 0,8-5 1,1-2-1,-4 0 0,-1-1-88,-2-2 1,-3-1-1,-7 1 1,-1-1-1,1-1 1,-2-2 73,-4 2 1,-1 0 0,5-2 0,0 1 0,-6 1 0,-1-1 0,1 2 0,-2-2-90,-2 1 0,-1 0 1,2-1-1,-1-1 1,25-27-1,3-4 1,-34 28-1,0 0 129,28-33 0,-14 4 1,-3 2 25,-9-1 0,-2-3 0,-14 9 0,-5 2 0,-7-1 43,-5 3 1,-4 8 0,-5-7-359,-8 3 1,-8-1-1,-10 9 1,-2 0-1,-5-1 159,-6 4 0,8 9 0,-8 7 1,6 7 5,5 6 1,7 5 0,4 1 420,1 0 0,7 0-587,6 0 0,5 0-1485,-6 0 1745,8 0 0,3-7 0,9-2 0</inkml:trace>
  <inkml:trace contextRef="#ctx0" brushRef="#br0">9859 3882 8396,'-16'9'239,"0"-2"1,0-7-1,2-2 977,4-3 0,-2-4 0,6-6-585,3-1 1,1 5 0,4 3-1,3-1-58,6 0 1,4 4 0,6-4-217,6 2 1,4-5-1,6 3 1,6-1-322,8-1 0,3 6 0,7-5 1,2-3-1,9-1-356,8-1 1,-3 4 0,2 2 0,-2 1 30,-2-1 0,-16 4 0,4-4 0,-12 2-709,-11 4 1,-16 1 0,2 0-374,-6-3 0,-6 1 623,-4-6 1,2-1 0,-5-4 0,0-1 747,0 0 0,6 1 0,-5-1 0</inkml:trace>
  <inkml:trace contextRef="#ctx0" brushRef="#br0">12311 3049 8437,'-15'-31'130,"-1"-1"0,0 3 0,2 1 1154,4 2 0,1 10 392,4-5 0,1 14-1102,-6-4 0,6 17 0,-1 8 1,3 7-1,2 5 170,0 7 1,2 0 0,3 7-560,6-1 0,1 4 0,0-1 0,-1 2 0,1 0-286,2-2 1,-4-6 0,1 4-347,1-1 0,0 8 0,1-5 0,-5-4 0,1-1-1280,0 0 0,-6-4 0,2 2 0,-3-6-277,-2-2 1,0-13 2003,0 1 0,0-16 0,0-1 0</inkml:trace>
  <inkml:trace contextRef="#ctx0" brushRef="#br0">12154 3144 8339,'11'-27'0,"-1"1"195,2 3 1,4-1-1,5 3 366,5 2 1,9 7-1,5 3 1,4 2 0,7 5-274,3 6 1,-2 11 0,4 12 0,-4 2-448,-6 3 0,-4 1 0,-9 2 0,-2 3 8,-6 2 1,-13-3 0,-7 3-18,-3-1 1,-4-3-1,-5-4 1,-7-1-83,-5 1 0,-9-3 0,2-1 0,-2-3 0,0-1-54,2 1 1,8-6-1084,3 2 1387,6-11 0,30-3 0,5-7 0</inkml:trace>
  <inkml:trace contextRef="#ctx0" brushRef="#br0">13255 3285 8326,'14'-35'0,"-2"0"83,-2 0 0,-6 11 0,1-6 0,-3 6 1041,-2 4 0,-9 10 0,-7 5 0,-8 3-585,-6 2 0,-1 7 0,-1 3 1,1 8 6,-1 8 0,1 0 1,1 11-1,2-2-403,2 2 1,7-2 0,0 5-147,6-2 0,6 4 0,7-5 0,0-4-857,0-5 1,7 0-1,6-9 1,6-5 294,7-7 0,4-5 0,3-2 0,4-2 1,3-5 271,0-9 1,0-1-1,-7-9 1,1-2 102,-5-2 0,-6-2 1,0 3 858,-6 3 0,2 3 0,-10 7-29,0 0 0,0 8 1,-6 4-1,2 9-353,-1 11 1,-2 2-1,-2 6-329,0-1 1,5 3 0,0-3 0,0-1 0,2 1-377,4-4 1,-2-8 0,3-6-518,5-3 0,1-2 0,8-4 0,4-4 0,3-12 205,3-8 0,3-1 1,-4-13 553,2-2 0,4-3 0,-4-5 0,-4-4 94,-5 0 0,-1-16 0,-10 2 0,-5-1 0,-3-3 774,-6 3 1,-3 10 0,-5 1 0,-5 8 279,-4 7 1,0 13-1,2 4 1,3 7 121,2 7 0,-5 9 0,3 1-642,0 8 1,0 6 0,6 11 0,-2 6-93,1 2 1,2 6-1,2 4 1,0 4-29,0 1 1,0 1 0,0 6 0,0 3-440,0 2 1,0-4-1,0 3-352,0-7 1,2 8 0,2-7 0,1 0 0,-2-2-506,-1-7 1,3-8 0,2 5 119,2-4 1,2-9 0,6-3-1,2-5 1,6-6-978,4-4 0,-1-5 1821,9-1 0,3-14 0,0-3 0</inkml:trace>
  <inkml:trace contextRef="#ctx0" brushRef="#br0">14277 3316 8326,'31'-34'0,"-1"-5"0,-4-5 62,-5 1 0,-4 4 0,-3-1 246,-3 2 1,-4-4 0,-9 5 0,-3 4-1,-6 5 472,-3 7 0,-3 11 1,-2 4-139,-2 5 1,-2 8-1,2 5 1,-3 5-341,-1 4 0,2 12 1,8-1-1,-1 3-308,0 3 1,2-5-1,4 6 1,5-2 0,3-1-378,2-1 1,0-3 0,0-6-1,2-4-50,3 1 0,4-11 0,8 2 0,4-5 176,5-5 0,4-10 0,1-6 0,3-5 152,2-4 0,-3-7 0,2 3 0,-5-1 376,-4 0 1,-5 1-1,2-1 1,-4 5 147,-5 4 1,-7 6-422,4 1 0,-6 6 1,4 1-39,-2 6 0,3 6 0,-3 5-303,2-3 1,1 3 0,8-6-1,1 1 1,5-4-717,6-3 0,-2-2 0,9-2 1,-2-3 587,1-5 1,-1-11 0,5-6 448,-1-2 0,1-4 0,-7-4 0,-6-5 0,-7-3 189,-6-3 1,-8 3 0,-3 3 365,-6 5 1,-8 2 0,-8 6 0,-4 8 0,-1 3 51,-4 6 1,3 7 0,1 1-276,1 8 1,4 5-1,9 8 1,4 2-1,5 6-10,1 4 1,7-4 0,3 10 0,4 1-587,2 3 1,1-2 0,1 1-1,-1-1 173,-3-2 1,-2-6 0,4 6 0,-2-5-146,-3-4 1,-4-5-1,-7 3 1,0-1 264,0-4 1,0-1-1,-2-4 1,-2-2 63,-1-1 1,-7-8 261,1 2 1,6-3-381,5-2 1,12-7-1,11-3 1,1-6-1,6-5-148,5-5 0,4-1 0,4-2 0,-1-8-99,2-7 0,-4 4 0,2-12 260,2-4 1,-8-2 0,-3-1 0,-8 3 0,-8 4 358,-8 6 0,-5 8 0,-6 13 0,-2 8-190,-1 5 0,-7 10 1,1 2-1,-3 10 446,-1 10 0,-1 4 0,2 8 0,4 1-241,4 3 1,-1-2 0,2 4-1,2 0-337,1 4 0,2-7 0,0 0 0,2 0-97,3-2 1,2-1 0,5-6-1,0-5-38,6-4 0,-1-3 0,9-3 0,2-6 45,2-3 1,3-2 0,4-2 0,3-5-757,0-9 1,0-1 0,-5-8 0,2 1 240,-2 0 1,-9-3 0,-5-4 0,-2-2 469,2-4 1,-10 2 0,-1-5 0,-6 2-65,-4 3 1,0 0 0,0 2 0,0-1 417,0 5 1,-5 13-1,-2 2 1077,-2 5 1,5 6 0,-1 8 0,3 7-656,2 7 0,0 8 0,0 8 0,0 3-471,0 2 0,0-3 1,0 3-259,0-2 1,2-1-1,2-5 1,3-1-1,1-1-985,5-4 1,1-3-1,1-9 1,3-4 1069,3-5 0,3-10 0,8-4 0</inkml:trace>
  <inkml:trace contextRef="#ctx0" brushRef="#br0">16289 2279 8326,'-23'-23'-44,"6"1"0,-2-5 1,5 5 680,3-1-276,8 13 1,-2-4 0,8 17-1,4 6-881,2 7 1,-4 10-1,4 0 1,-2 5-1359,-4 6 1878,6 3 0,-7 14 0,5 2 0</inkml:trace>
  <inkml:trace contextRef="#ctx0" brushRef="#br0">16321 2876 8326,'7'9'-11,"3"-4"0,1-3 1,3-2 279,3 0 1,4-2 0,-2-3 0,2-4-142,-2 1 0,1-8 0,1 2 1,5-7 11,3-3 1,-2 3 0,-5-6-1,-1-1-322,-1-1 0,-12 3 0,6-1 0,-5-1 288,-6-1 0,-1 10 1,-4 3 205,-3 2 1,-9 7 0,-7 2 0,2 5 24,2 5 1,1 9 0,0 9 0,0 3-174,1 7 0,4-2 1,2 6-1,3-2-137,2 2 1,-3-4 0,2 2 0,1-6-225,3-2 0,8-8 0,3 2 0,4-6-234,2-4 0,6-4 1,5-9-1,2-3 210,3-6 1,-1-4-1,1-6 1,-1-5 13,1-4 1,-6 2 0,-2-2 556,-1-3 1,-2-2-1,-5 4 1,-2 1 0,-2 2 568,-2 2 0,-4 7-748,4-2 1,-1 12 0,3 11-282,-2 12 0,-6 10 0,1 11 0,-3 4 59,-2 1 0,5 0 1,2 2-1,0-6-12,0-2 0,5-10 0,-1-3 0,3-5 22,2-6 0,6-3 0,4-9 0,4-3-336,2-5 0,-1-6 0,-1-5 0,-2-5-400,-2-4 0,-5 6 1,2 3 272,-6 3 1,-5 3 503,-12-1 0,0 0 0,0 0 0</inkml:trace>
  <inkml:trace contextRef="#ctx0" brushRef="#br0">13899 2813 8583,'-15'-6'-163,"6"-3"257,4-7 1,5 0 0,7 2 0,8 2 0,10 3 41,4 2 0,10 2 0,3 5 0,7 0-136,8 0 0,1-7 0,12-2 0</inkml:trace>
  <inkml:trace contextRef="#ctx0" brushRef="#br0">12186 4401 8138,'-28'0'0,"-4"0"253,-1 0 0,12 0 1,5 0 966,2 0 0,7-2-774,2-3 1,5 2 0,5-6 0,8 0-212,6 0 0,5 4 0,9-5 0,6-1 0,8 1-27,9-1 1,16-1 0,10-7-201,-37 8 1,2 1 0,7-2 0,2 1 0,3 1 0,1-1 0,7-2 0,2 0 0,12-2 0,3-2-148,-24 5 1,2 0 0,1 0 0,1 0-1,1 2 1,1-1 0,6-2 0,1 1-1,1 0 1,2 0 0,2 1 0,0 1 155,3-1 1,0 1 0,0-1 0,-4 1-1,-1-1 1,2 1 0,2 0 0,1 0-1,-1 0 1,-4 1 0,0-1 0,-1 1-21,-2 0 0,0 1 0,-3-1 0,19-2 0,-1-1 0,-26 3 0,1-1 0,-1 0 1,23-7-1,-3 0-37,-4 1 1,-4-1 0,-12 1-1,-3-1 1,-1 1 0,-1 1-1,-4-1 1,-1 0 37,-4 1 1,-2-1 0,35-14-1,-6 2-61,-9 2 1,-5 7 0,-15-2 0,-8 3-433,-1 3 0,-11-1 0,-10 0 0,-7 2-2058,-2 4 2553,-6 3 0,-1 0 0,-8-2 0</inkml:trace>
  <inkml:trace contextRef="#ctx0" brushRef="#br0">8396 5580 20471,'0'-16'-3341,"-1"6"0,-3-1 2599,-1-1 0,0 3 527,5-1 0,-6-1 371,1-4 0,0 4 214,5 1-250,0 6 1,0-1-25,0 10 0,0 6 0,0 8-312,0 2 1,0 7 0,0 0 0,0 7 0,0 6 290,0 5 0,0 8 0,0 5 0,0 9 32,0 11 1,0 3 0,0-35 0,0 0 0,0 4-1,0 1-13,0 4 0,0 0 1,0-1-1,0 0 0,0 3 1,0 0-1,0 1 1,0 0-93,-1 2 0,2-1 0,2-6 0,1 0 0,1 4 0,0-1 0,2-2 0,0-1-24,1-3 0,0-1 0,2-5 1,1-1-1,0 2 0,-1 1 1,0-3-1,-1 1-99,9 42 1,-4-14 0,-4 2-1,-5 0-132,-3-1 1,-2-4 0,0 0 109,0-6 1,0 1 0,0-11-1,0-2 1,0-1-449,0-6 0,2-13 1,3-2-1,4-4-626,0-2 0,5-5 1217,-4 2 0,8-5 0,-3-5 0,-3-5 0</inkml:trace>
  <inkml:trace contextRef="#ctx0" brushRef="#br0">8475 6806 8513,'0'-16'-865,"0"0"-27,0 1 1,0-1 1007,0 0-21,0 7 0,-7 1 63,-3 3 1,-4 3 43,-2-3 1,0 3-70,0 2 0,6 0 1,1-2 220,2-3 1,-5 3-88,1-3 0,3 3 245,-3 2 0,1 0 223,-6 0-597,7 0 1,4 0 0,10 0-78,6 0 0,10-2 0,7-1 1,7-2-69,7 1 0,12-3 0,9 0 0,10 0-73,9 0 1,4-5 0,-40 7-1,0-1 1,0 0 0,-1-2 0,1 1-1,1-1-147,-2 0 0,1 0 0,37-2 0,-2 1 86,-11 2 1,-6-4 0,-15 6 0,-5 2 0,-4-1-23,-5-1 0,-9 3 0,-5-3-154,-3 3 1,-10 0-376,-2-3 692,-5 3 0,-1-5 0,0 7 0</inkml:trace>
  <inkml:trace contextRef="#ctx0" brushRef="#br0">10991 5847 8240,'0'-24'106,"-2"3"1,-2 3 375,-1 2 1,-2 8-1,4 4 1,-3 8 60,3 6 0,1 11 0,4 7 0,1 7-160,3 7 0,1 3 0,-4 2 0,2 1-298,-1-1 0,-2 0 0,-2 0 1,1 0-327,5 0 0,-5 1 0,5-3-187,-5-3 0,5 2 1,-1-8-1,-2-1 0,1-2-881,1-1 0,-1-8 0,4-3 1309,-1-3 0,5-3 0,-3 1 0</inkml:trace>
  <inkml:trace contextRef="#ctx0" brushRef="#br0">10928 6020 8240,'-16'-38'123,"7"3"1,4-4 0,3 4 121,2 6 1,9 2 0,7 3 0,8 6 34,6 6 0,7 9 0,1-3-241,2 5 0,0 8 0,4 5 1,-6 7-180,-4 7 1,1 4 0,-11 3-1,-1 2-51,-8 2 0,-6 5 0,-9-4 0,-2 1 0,-3-1 131,-5-3 1,-11-2 0,-5-3 0,-4-2 68,-2-2 1,1-5-1,1 2 1,2-2-27,2-2 0,7-11 1,-2 6-372,3-5 0,6 2 0,9-6-380,13-2 1,11-3 767,11-5 0,6-4 0,2-6 0</inkml:trace>
  <inkml:trace contextRef="#ctx0" brushRef="#br0">11871 6114 8099,'-16'-15'18,"1"-1"1,-1 0 0,-2 2 0,-1 4 0,-3 4 928,-3 5 1,4 2-1,-5 5 1,0 4-454,1 4 1,-3 4-1,7 1 1,2 3-394,2 3 1,6 1 0,2 4 0,2-2-164,4-2 0,1 0 0,4 6 0,3-3-455,6-3 0,3 2 1,3-7-1,2-1-337,2-3 0,2-3 1,-2-2 445,5-1 1,-3-8 0,-2 2 0,-4-3 244,-1-2 1,0-2 0,-2-3 0,-2-5 19,-2-4 1,-6-4 0,3-1 0,-2-4 557,0-1 1,1-2 0,-6-6 0,0 3 0,0 1 204,0 1 1,5 8 0,0-2-1,-1 4 1184,-3 1-1466,-1 7 1,0 9-1,0 13-430,0 6 1,0 4-1,2 4 1,2 0 0,3 1-649,1 1 1,-2 3 0,2-1 0,1-1-740,0-4 0,-4-2 1479,5-3 0,1-3 0,5 5 0</inkml:trace>
  <inkml:trace contextRef="#ctx0" brushRef="#br0">12044 6130 8261,'5'-35'0,"2"2"179,2 3 1,1 9 0,6 2 0,0 5 180,0 4 0,1 6 1,2-1-1,4 3-207,1 2 0,3 4 0,2 4 1,-1 8-199,-1 1 0,-8 8 1,2 1-1,-4 4-125,-1 1 0,-6 2 1,-1 2-1,-2 2-111,-3-2 1,-3-2 0,-2-1 170,-5-1 1,-2-1 0,-6-2 0,1-6-1,3-2 68,-2-6 1,-2-9 0,-2 0 206,0-3 1,8-4-1,2-3 12,5-6 1,1-3-1,1-3 1,5-4-1,4-5 159,4-4 1,2-3 0,-1-2 0,1-4-104,0-1 1,0 5-1,-1-1 1,1 1-113,0-2 0,0 4 0,-1 0 0,1 8-237,0 10 0,-1 9 0,1 1 0,2 3-351,3 2 0,-4 14 1,4 7 150,-4 7 0,1 9 1,1 0-1,2-3-119,-2 0 1,1 1 0,-1 0 0,3-4-1342,3-1 1776,1-4 0,6-3 0,-1 1 0</inkml:trace>
  <inkml:trace contextRef="#ctx0" brushRef="#br0">13318 6114 8261,'8'-40'26,"-2"3"0,-5 4 295,-1 2 1,-7-1 0,-5 3 0,-7 2 479,-7 6 1,-1 11 0,-1 5-371,1 3 0,-7 4 1,8 3-1,-2 7 0,0 7-76,2 8 0,7-1 1,0 4-1,5 3-238,3 0 0,8 0 1,-3-1-1,5-1-283,1 0 0,5-4 0,2-3 0,2 0-540,3 1 1,7-11 0,4 2 105,1-2 1,-3-7 0,5-2 0,2-5 0,2-4 73,2-1 0,-6-9 0,-2 0 0,1-7 246,-1-3 0,-10-2 0,2-8 393,-2-2 1,-2-4-1,0-8 1,-3 1 174,-2 0 1,-2-5 0,-7-1 0,-1 3 0,-4-1 417,-2-1 1,-1 13-1,-6 1-51,0 6 0,6 6 1,-1 10-160,-1 1 0,5 8 0,0 8 0,2 12-322,0 6 0,-1 11 0,6-1-141,0 6 1,6 9 0,1-2 0,0 1-252,0-1 1,3 2 0,-3-6 0,0 1 0,2 1-304,0 0 1,-4-3-1,5 1 1,2-3-1072,2-5 0,2-7 0,0-1 1592,0-4 0,13 1 0,5-10 0</inkml:trace>
  <inkml:trace contextRef="#ctx0" brushRef="#br0">13805 5941 8261,'2'-36'165,"3"-1"1,-3-3-1,3 7 1,-3 5 0,-4 3 439,-3 6 0,1 3 0,-6 6 0,-3 5-42,0 3 0,-3 11 1,-2 5-353,-3 5 1,4 9 0,-4 0 0,5 5 0,4 5-179,1 2 0,6 1 1,-3 1-1,1-4-364,3 0 0,2-10 0,4 4-110,3-3 0,-1-2 1,6-5-1,2-8 0,4-5-51,5-5 1,-2-4-1,6-6 395,-2-4 1,3-9 0,-4-4 0,1-2 0,0-3 194,-4-1 0,-1-4 0,-4-2 0,-2-4 239,-2-1 0,-6 5 0,1 0 0,-3 7 1026,-2 7-1187,0 4 0,-5 10 0,-1 7 0,1 10 0,0 10-283,0 6 0,-1 3 0,6 3-150,0-1 0,2-1 1,3-2-1,6-4 1,3-1-573,1-4 1,6-3 0,2-5 273,2-6 0,1-3 0,7-6 0,2-5 344,2-6 1,-1-12-1,-2-1 1,0-6 285,3-8 0,-2-4 0,-9-1 1,-5 0-1,-3-2 98,-3-3 0,-6 8 0,-4-1 1,-5 4 445,-5 6 1,-9 14 0,-9 6-186,-1 1 1,-2 7 0,-7 3-1,-1 8 1,1 8 173,4 7 0,2 0 1,3 8-1,8 2-461,9 6 0,12 0 0,8 5 0,8 1-332,10-1 0,7-4 0,10 3 0,-1-3-66,0-1 1,2-5 0,0 5 0,-2-5-549,-7-4 0,-10-12 0,-7 2 0,-6-2 497,-8 0 1,-7-6 0,-9-3 0,-9-1 45,-9 1 0,-4-3 0,-3 5 0,-1-2-85,-4 0 341,4 1 0,-12 1 0,5 1 0</inkml:trace>
  <inkml:trace contextRef="#ctx0" brushRef="#br0">8727 8535 8227,'0'-16'-112,"0"0"0,0 1 1,0-1 596,0 0 1,0 6 518,0-1 0,-7 8-184,-4-2 1,2-2-269,-1 1 0,8 1 0,4 5-258,12 0 1,3 0 0,10 0 0,4-2-247,9-3 0,6 2 1,15-8-346,3-1 0,13 0 1,2-1-1,3 3 0,5-1-503,-3 3 0,-7-1 0,-7 5 0,-2-1-620,-2 2 0,-10 1 1420,7 2 0,-10-7 0,1-2 0</inkml:trace>
  <inkml:trace contextRef="#ctx0" brushRef="#br0">11509 7953 10393,'-8'-24'85,"-6"-4"0,5 7 587,0 2 1,2 10 0,7 9-340,0 9 0,0 10 0,0 4 0,2 1-85,3 4 0,-3 3 0,3 4 1,-3 2-303,-2-2 0,2-2 0,1-1-128,2-1 0,1 0 0,-6-1 0,0-2 0,0-3-407,0-3 0,-2 1 0,-2-4 255,-1 2 1,-7-7 0,2-9 187,-4-3 1,-2-9 0,2-5 0,2-6 361,1-3 1,2-7 0,-1 2 0,5-5 393,3-6 0,2 2 1,0-5-1,0 2-307,0 3 1,7-5 0,3-1-1,6-1-204,5 1 1,-2 11 0,6 0 0,-1 7-22,1 9 1,-4 6 0,5 8-1,2 3-360,2 8 0,1 6 1,-1 16-1,-2 4-49,-2 5 0,-7-2 0,2 0 160,-4-1 1,-3-3 0,-1-4-1,-5-2 1,1-3-3,0 0 0,-6-8 1,3 2-1,-5-4-29,-1-1 1,-1-7 331,-5-4 0,3-3 1,-8-2-1,-1 0 76,-2 0 1,4-7-1,-1-4 1,1-3-35,1-1 0,-3-3 0,7-1 1,1-4-1,2-1-12,2-4 0,2-4 0,3-1 0,6-2-222,3 0 0,3 6 1,2-8-1,4 4-99,2 1 1,1 10 0,3 6 0,-1 9-65,-1 5 1,-1 4 0,4 5 0,-2 9-10,-2 8 1,-7 11 0,2 3 0,-4 3-432,-1 2 0,0-3 0,0 1 0,-2-3-1266,-4-3 1931,4-2 0,2-1 0,8-1 0</inkml:trace>
  <inkml:trace contextRef="#ctx0" brushRef="#br0">12594 8079 8448,'0'-47'109,"-1"1"0,-5 4 464,-4 6 0,-4 3 0,-4 3-240,-3 4 0,-1 10 0,-6 11 0,2 3 274,-2 2 0,-2 9 0,0 6 0,4 10 0,3 6-311,1 6 0,6 1 0,-2 4 1,8-3-104,3-1 0,2-10 0,5 4 0,1-4-380,5-4 0,2-1 0,8-9-161,0-4 0,5-3 1,2-7-1,1 0 1,2-2-145,-1-3 1,4-4-1,-4-6 1,1-1 233,0 0 1,-7-1 0,2-2 495,-3-2 1,-2 0 583,-1 5-694,-6 7 0,-2 9 0,-7 11 1,0 3-241,0 1 1,0 1-334,0 0 1,7-2 0,4-2 0,2-3-202,3-2 1,5-2-1,2-5 1,1-2 0,4-3-116,2-5 1,3-10-1,0-2 761,-1-3 0,10-15 0,-9-9 0</inkml:trace>
  <inkml:trace contextRef="#ctx0" brushRef="#br0">13003 7765 8427,'5'-62'0,"1"3"95,-3 1 0,-1 6 0,-2-2 0,0 3 425,0 6 0,-5 13 0,-2 3-27,-2 4 1,4 11 0,-4 11 273,2 6 1,0 8-1,3 12 1,-1 8-1,2 9-248,1 6 1,7 2-1,2 5 1,2 4-274,3 5 1,2-10 0,0-1 0,-2-1-65,-1-1 0,-1 2 1,6-2-1,0 0-2252,-1-4 1,-4-12 0,-1 0 2069,3-3 0,1 3 0,1-8 0</inkml:trace>
  <inkml:trace contextRef="#ctx0" brushRef="#br0">12909 7890 8448,'-21'-15'460,"0"-1"0,7-2 1,9-3 30,3-5 0,4 4 1,3 2-1,5 6-683,4 4 1,9 1 0,3-3 0,6 3-2306,4 2 2497,5 2 0,13-2 0,2-2 0</inkml:trace>
  <inkml:trace contextRef="#ctx0" brushRef="#br0">13616 7639 8305,'-8'-7'173,"1"-2"0,1-1 2720,1-1-2477,0 8 0,5-3 0,0 12 0,0 8 0,0 8 448,0 10 1,5 15 0,2 0 0,0 6-419,0 6 1,5-5 0,-3 12 0,1 2-581,1 2 1,-8-3 0,4-1-368,0-7 1,-5 1 0,3-6 0,-3-3-243,-2-8 1,0 3 0,0-18 0,0-2 0,0-2-3277,0-5 4019,0-8 0,7-4 0,2-7 0</inkml:trace>
  <inkml:trace contextRef="#ctx0" brushRef="#br0">13632 7890 8313,'-14'-31'0,"2"1"0,3 4 330,2 5 1,2 4 0,7 3 74,3 3 1,9 4 0,9 7 0,1 2 0,4 5-211,2 9 0,3 1 0,2 9-403,1 2 0,6 7 0,-5 4 0,-4-1 0,-5 2 27,-7 0 0,-9-3 1,-3 3-1,-2-1-72,-3-4 1,-10-2 0,-6-5 0,-7-4 142,-7-3 0,1-12 0,1 5 192,1-6 0,2-2 1,5-8-55,1-3 0,6-4 1,4-7-1,5-1-81,5-4 0,5-4 1,11-8-1,6-3 1,2-6-200,3-4 0,1-3 1,2-3-1,3-7 138,2-8 0,-3-1 0,2-7 0,-4-2 174,-6 2 0,-3 7 1,-1 3 244,-9 11 0,-2 4 0,-9 13 0,-2 4 1,-1 5 471,-2 7 0,-7 9 1,-3 3 61,-4 2 0,-2 3 0,2 10-457,3 4 1,-1 9 0,5 6 0,0 3-1,-1 7-8,-1 3 1,5 4-1,-1 3 1,3 1-190,2 1 1,0-3 0,0 8 0,2-1-331,3 1 0,-1-7 0,6 6 1,3 1-650,0 3 0,5-10 0,1-1 1,4-6-346,1-3 1,-4-12 0,2 3-1,1-7-278,3-3 0,-1-7 1417,1-4 0,0-10 0,5-4 0</inkml:trace>
  <inkml:trace contextRef="#ctx0" brushRef="#br0">14811 7733 7678,'0'-37'0,"0"1"248,0 1 0,-2 3 1,-1 6-1,-4 4 257,-2-1 0,-3 12 0,-7 1 0,-2 8-33,2 7 0,1 11 1,2 10-1,1 4-202,-1 1 1,6 6-1,1 2-265,2 1 0,2 0 0,5 4 0,0-4 0,1-2-210,5-3 0,2 0 0,6-2 0,0-1-88,2-8 1,-4-7 0,9-6 0,-2-6-386,2-3 1,-1-2 0,4-2 640,-1-3 1,-4-9-1,-7-7 1,-3 0-1,-2 0 343,-4 0 0,-1-5 0,-2 5 0,0 0-63,0-2 0,0 6 0,0-4 0,0 3-432,0 3 1,0-1 0,0 0 0,2 1-410,3-1 0,9 5 0,9 1 0,1-2-1339,4-2 1937,2-2 0,15 0 0,4 1 0</inkml:trace>
  <inkml:trace contextRef="#ctx0" brushRef="#br0">15362 7325 8313,'0'-37'-604,"-2"4"677,-3 3 1,1-1-1,-6 10 1,-1 1 0,1 5 1303,-1 4 1,1 4-819,-6 7 0,2 9 0,2 7 0,3 8 1,2 8-97,3 4 0,3 4 1,1 8-1,1-1-230,5 0 0,1 0 0,5 0 1,-3 2-450,-2 3 1,5-6 0,-3 3-721,-1-4 0,6 2 1,-3-8-1,1-3 1,0-1 935,-1-5 0,-1-9 0,6 2 0</inkml:trace>
  <inkml:trace contextRef="#ctx0" brushRef="#br0">15173 7686 8617,'-23'-38'542,"13"10"1,-1-4-417,8 3 1,10 6 0,3 2 0,6 3 0,5 4 101,5 4 1,4 1 0,1 6 0,2-3-896,4 3 0,-2 3 1,5 3 666,-1 3 0,4 13 0,-3-2 0</inkml:trace>
  <inkml:trace contextRef="#ctx0" brushRef="#br0">15865 7450 8271,'0'-26'29,"0"0"1,0 10-1,0-3 1,0 0 538,0 1 1,0 1 0,0 1-1,0 0 298,0 1 1,1 4-599,5 1 0,-5 8-199,5 2 0,-5 7 0,-1 9 0,0-1 12,0 1 1,0 0 0,0 0-1,-1 1-77,-5 4 1,5-9 0,-6 4 0,1-2 7,1 0 0,-2 2 0,4-1-54,-3 1 0,-1-6 42,2 1-167,3-8 0,-5 3-356,7-12 0,0 3 1,0-8 14,0-1 0,6 3 291,-1-1 1,0 5-3,-5-6 147,0 8 1,0-6-34,0 4 1,0 1-134,0-6 1,0 5-330,0-6 384,0 8 1,0-6-309,0 4-373,0 3 864,0-5 0,0 0 0,0-2 0</inkml:trace>
  <inkml:trace contextRef="#ctx0" brushRef="#br0">15707 7780 8184,'16'-36'-97,"0"-1"0,0 0 0,-1 4 0,1-2 0,-2-5 696,-4-5 1,3 6-1,-8-6-219,-2 5 0,-8 3 0,-5 6 1,-4-1-27,-2 1 1,-5 3 0,0 3-1,2 8 1,0 1 247,-2 4 1,3 1 0,-3 1-46,4 5 0,6 3 0,3 4-347,1 3 0,1 5 0,6 11 0,0 6-28,0 2 0,6 4 0,1 2 0,1 4-121,5 1 1,1-2-1,1 6 1,1 3-167,0 2 0,-1-9 0,1 6 0,0-3-372,0 3 1,-1-3-1,1 8 1,1-6-607,4-3 1,-1-7 0,6 2 452,2-4 0,-4-10 1,2-6-1,2-6 1,2-4 59,2-4 0,-3-8 0,-1-7 1,-3-7 335,-3-8 1,1-2-1,-4-3 1,2-1 292,-1-4 1,-8 2-1,-2-5 1,2 0 262,2 0 1,-5 0 0,-4 0-1,-3 6 714,-2 6 1,0 9-671,0-2 1,-2 6-1,-3 4 1,-4 8-1,1 6 319,2 8 0,-1 3 0,2 1 0,2 3-649,1 3 1,-3-2-1,-1 7-321,3 2 0,1 0 0,4 0 0,1-4 0,4 1-866,2-1 1,2-3 0,4 2 1150,1-6 0,14 10 0,3-10 0</inkml:trace>
  <inkml:trace contextRef="#ctx0" brushRef="#br0">16761 7152 8332,'-16'-32'255,"6"8"0,1 3 1,0 5 514,0 6 0,4 3 1,-5 8-213,-3 5 1,5 9 0,-1 13-1,0 7-297,1 7 1,2 3 0,-2 3-168,1-1 0,1 2 0,6 1 0,0 3 0,2-3-388,3-1 0,-1-2 0,6-1-465,3-4 1,0 0 0,5-9 0,1-5 0,2-6-151,-2-8 0,1-5 0,-1-9 1,4 0 908,1 0 0,-3-7 0,3-3 0,-1-6-91,-4-5 1,-6-2 0,-5-5 0,1 2 327,0-2 0,-6-1 0,4-3 1,-2 1 547,1-1 1,1 6-1,-4 2 114,2 1 0,8 2 1,-3 7-1,4 4-264,2 4 0,1 12 0,3 4-448,0 4 0,8 14 1,-3 3-1,1 4 1,-1 2 25,-3 0 0,-1 1 0,-7-1 0,-3 3-666,-6 0 0,-5-2 1,-5-8-1,-8-2-495,-6-2 1,-5-1-1,-8 3 1,-1-4-1990,-4-1 2937,-3-2 0,-14 2 0,-2 1 0</inkml:trace>
  <inkml:trace contextRef="#ctx0" brushRef="#br0">8554 8598 8190,'-11'-37'0,"-1"2"-66,0 5 0,1 6 0,1 8 1518,4 0-497,-2 8 0,6 15 0,-3 17 0,5 15-598,5 13 1,-2 14 0,8 9 0,-1 6-1,-4-37 1,-1 1-44,0 4 0,0 0 1,0-2-1,-1 2 1,2 6-1,0 1-230,0-2 1,-1 1 0,0 5 0,0 0 0,3-3 0,0 0 0,-1-1 0,0 1-1,-1 1 1,0 0-183,0-2 0,-1-1 0,0-3 0,0-2 1,2-3-1,0 0-214,4 40 1,-4-39 0,0 0 0,1 34 0,3-3-44,-1-6 0,-4 4 0,2-14 0,-1 0-844,-3-4 1,3-6 0,0-11 0,2-7 0,3-8-199,2-6 0,1-10 1397,1-6 0,0 4 0,0 0 0</inkml:trace>
  <inkml:trace contextRef="#ctx0" brushRef="#br0">8711 10625 8519,'-9'-7'86,"-5"4"1,5-8 0,-1 1 883,-1 1 1,8-5-465,-2 4 0,5-4 1,5-2-1,9 0 316,10 1 1,6 4-1,17 1 1,7-3-905,6-1 0,11 2 0,6 0-245,5 0 1,-34 1-1,0-1 1,0 4-1,1 0 1,1 0 0,1-1-1,2-1 1,0 1-2021,1-2 0,1 1 2347,-1 1 0,2 0 0,5-5 0,2-2 0,1 4 0,-1 0 0</inkml:trace>
  <inkml:trace contextRef="#ctx0" brushRef="#br0">12720 9871 8127,'-16'-39'-422,"-1"4"1,-1-3-1,-1 5 362,0 8 0,0 8 0,-9 6 1,0 6 517,-5 3 1,-1 11-1,-6 5-39,2 5 0,1 15 0,8-1 1,2 5-1,6 6-179,4 1 1,8 8 0,4-1 0,5 0-289,5 3 1,6-3-1,10 7 1,5 1-211,3-6 1,3-2 0,-2-3 0,-2 0-12,-2-4 0,-9-8 1,-1 0 134,-9-4 1,-7-3-1,-5-2 1,-8-4-1,-4-1 149,-4-4 1,-7-2-1,4-3-131,-1-3 1,4-6-59,11-10 1,10-2 0,12-5-1,7 1 80,7-1 0,6-2 0,3-2 0,5 1-163,5-1 1,-6 5 0,8 1 0,-2-2 256,1-2 0,1-2 0,-2 0 0,-1 1 0,-2-1 0,0-2 0,3-3 0,-1-5-18,-2-3 1,-11 1 0,3-2 0,-3-5 175,-3-3 1,-7 6-1,0-3 1,-4-2 381,-1-1 1,-7 3-1,-4 0 1,-3 6 10,-2 2 1,-9 8-1,-5 0 1,-7 7-70,-3 6 1,-4 5 0,-7 2 0,-4 6-140,-1 9 1,4 2 0,-3 8 0,2 2-76,2 1 1,11-1-1,-6 2 1,6 5-168,5 3 0,8-3 0,6 2-53,3-4 1,11 6-1,7 1 1,8-2-1,9-5-1440,9-5 1,2-8 0,14 1 0,1-6 696,2-4 1,4-4 0,-1-9 0,3-3 694,-1-6 0,-3-4 0,5-6 0,-5-6 0,-7-2 0,-9 1 0,4-2 0,-8-3 0,-6-2 0,-9 2 0,-5-2 0,-4-4 0,-5-1 0,-9 5 0,-1 0 0,-8 6 19,-6 2 1,-11 14-1,-4-1 1,-1 5 728,0 5 0,-2 4 0,-7 7 0,-3 7-237,-3 5 0,5 8 0,-4-5 1,1 1-252,4 0 1,7 5-1,4-4 1,1 2-91,4 1 1,8-8-1,6 2 1,5-2-548,5 2 1,11-9 0,12 2 0,7-3-242,7-3 0,-2-4 0,0 1 320,-1-3 1,3-2 0,-6-2 0,-3-1 0,-3-4-20,-4-2 0,-5 4 1,4-4 933,-2 2 0,-8 2 163,-4 5-1024,-8 0 1,4 1-271,-7 5 0,2-5 1,1 6-107,3 0 0,6-5 620,-2 3 0,4 4 0,2 0 0</inkml:trace>
  <inkml:trace contextRef="#ctx0" brushRef="#br0">14465 9525 8567,'-8'-30'45,"2"4"1,-1 3-1,2 8 1,0-1 656,-2 0 1,5 9-1,-5 9-233,0 12 0,5 12 0,-3 14 28,3 8 1,-3 7-1,0 0 1,0 0-359,-2 5 0,5-1 0,-5 1 0,2-5 0,-1 0-210,3-5 1,1-1 0,2-3 0,0-5-585,0-4 1,2-5 0,3-6-1,4-5 237,0-4 0,5-8 1,-4-4-1,4-3-145,2-2 1,0-5 0,-1-2-1,1-2 540,0-3 1,-6-8 0,1-2 79,1-3 1,-3 1 0,-1-4-1,1 2 1,0-2 629,3-2 0,-3 4 1,1 1-1,3 3-221,1 3 1,1 1-1,1 4 1,1 4-331,4 4 1,-7 6 0,6 6 0,-1 6-117,-2 7 0,-1 6 1,-5 8-50,-6 3 0,-4 3 0,-1 4 1,-1-2-1,-4-1-444,-6 0 1,-10-5 0,-3 2 0,-3-4-851,1-2 0,7-5 161,-2 1 0,11-8 1162,4 2 0,5-11 0,1-3 0</inkml:trace>
  <inkml:trace contextRef="#ctx0" brushRef="#br0">15189 10059 8431,'5'-40'111,"0"4"0,0 9 1,-5 6-1,-1 6 208,-5 4 0,-2 4 1,-8 9 235,0 3 0,-7 9 0,-3 11 0,-2 3-53,2 5 1,-4 7 0,6-2 0,-1 1 0,4 1-389,4 0 1,8-8-1,4 2 1,3 1-521,2-1 1,9-8-1,5-7 1,7-7-287,3-7 1,4-3 0,7-2 322,2 0 0,3-7 1,-5-3-1,-2-6 3,2-5 0,-2-2 1,-6-6-1,-6 1 0,-6-4 661,-4-1 1,-4 2 0,-7-9 289,0 1 0,0 2 1,0 6-1,0 1 1,0 2 78,0 2 1,0 12-1,2 0 1,3 5-426,5 6 1,9 1 0,4 4 0,2 5-209,3 9 1,-4 6-1,2 10-216,2-1 0,-5 6 0,-2 1 0,-4-1 1,-1 0-111,0-2 0,-6-6 0,-1 6 240,-2-7 0,-2-5 0,-7-9 181,-3-4 0,4-4 1,-5-12-1,5-4 14,1-4 1,0-7-1,1-2 1,6-1-340,9-4 1,0 2-1,6-4 1,1-3-440,3 0 0,4-2 1,1 1-1,3 1-312,2 4 0,-6 8 0,3 1 102,-3 8 1,1 5 847,-10 7 0,7 7 0,-3 2 0</inkml:trace>
  <inkml:trace contextRef="#ctx0" brushRef="#br0">16242 9902 8431,'5'-24'523,"2"3"0,2 5 65,3 6 1,-3-3 0,1 8-1,3 2-325,1 1 1,1 2 0,1 2 0,-2 3 0,0 5-252,2 4 1,-6-3 0,8-1-349,-6 3 0,-2 1-321,6 1 0,-5-1-375,-1-3 889,-6-4 560,3-7 0,-6-7-53,5-4 1,1 2 0,5-1 0,-2 0 0,2-1-173,2 1 0,2 6 1,0-1-1,0 3-632,-1 2 0,1 0 1,0 0 439,-1 0 0,1 14 0,0 4 0</inkml:trace>
  <inkml:trace contextRef="#ctx0" brushRef="#br0">8664 10908 8239,'-11'-40'-104,"1"3"0,6 9 0,-1 4 0,3 1 936,2 4 0,-5 2-453,0 1 1,1 11 0,9 10 0,6 16 326,3 12 0,3 16 1,4 12-1,6 11-436,2 10 1,3-2 0,-16-33 0,-1 2 0,1 0 0,0 0-180,-1 1 1,1 1 0,0-2 0,-1 2 0,2 7 0,-2 2 0,0 2 0,0 0-127,-2 1 0,0 0 1,-1-3-1,-1-1 0,-3-1 1,-1-1-1,1 2 0,-2 1 3,0 1 0,-1-2 0,1-7 1,0-2-1,-2 3 0,-1 0 0,0-3 1,1-2-357,-1-2 1,1-1-1,8 41 1,-3 1-1,1-2-349,1-3 1,-6-12 0,4-7 0,0-5-16,-1-9 1,5-11 0,6-5-1,2-8 239,-2-9 0,0-6 0,0 0 0,2-4 513,-1-5 0,-3-1 0,-1 0 0</inkml:trace>
  <inkml:trace contextRef="#ctx0" brushRef="#br0">9308 13156 8496,'-8'-16'725,"1"6"1,7-1 179,0-1 0,1 0 0,5-1-556,4 3 0,11 5 0,7-6 1,9 1-1,10-1-133,9 1 0,8-1 0,6-3-311,4 4 1,11-4 0,-6 3-1,1-1-213,1 2 1,-6-4 0,-2 3-1,-3-3 1,2-1-349,-4-1 0,-5 0 0,-6 2 0,1 2-186,-4 2 0,-14 4 0,2-2 842,-7 1 0,3-13 0,3 3 0</inkml:trace>
  <inkml:trace contextRef="#ctx0" brushRef="#br0">12940 12338 8247,'0'-52'0,"-2"0"0,-3 1 0,-5 2 0,-6 11 0,-5 5 0,-5 8 420,-4 8 1,-7-1 0,1 15 0,1 4 0,2 10-51,1 8 0,-1 6 0,0 8 0,0 3-57,3 6 0,9 4 1,2 1-253,7 0 1,6 0-1,13 2 1,7 2 0,7 1-366,4-1 0,3-2 0,7-4 0,1 1 59,-1 1 1,-2-4-1,-5 8 1,-5-6-344,-7-3 1,-11-7 0,0 2 506,-3-4 0,-4-3 0,-3-4 0,-5-7 0,-3-5 302,3-3 1,-4-8-56,3 2 1,6-5-1,5-5 1,11-7-277,8-7 0,5-4 0,11-7 0,5 1 0,9-5-343,5 1 0,-1-7 0,3-2 0,1-5-24,5-5 1,-14 3 0,8-5 476,-3-1 0,-6 1 0,-9-5 0,-8 3 27,-5 2 0,-6-4 0,-7 6 0,-3 5 199,-2 8 0,-4-1 1,-6 14-1,-4 3 174,-2 4 0,-1 3 0,-6 2 0,2 2 0,0 3 223,-2 2 1,9 2 0,-9 5 239,2 0-959,7 0 0,-5 2-249,7 3 0,1-1 107,10 6 1,2-1 0,6 3 136,-3-1 0,-2-8 0,-6 4 0,4-2-3,2 0 0,-4 2 148,6-1 0,-6-5 180,5 5-231,-6-5 0,5-1-562,-4 0 388,-3 0 1,6 0-579,-3 0-64,-3 0 1,5 2 822,-7 3 0,7 4 0,2 7 0</inkml:trace>
  <inkml:trace contextRef="#ctx0" brushRef="#br0">13601 12260 8461,'0'-26'103,"0"0"1,0 5 0,0-4-1,0 2 817,0 4 0,-2 3-427,-3 6 1,-4 3-1,-5 9 1,2 3 77,1 5 1,2 11-1,-3 7-320,2 7 1,1 0 0,-3 7 0,1 2 0,1 1-32,1 2 0,-3 1 0,5-1-147,-2 0 1,6-2 0,-3-1 0,5-4 0,1-2-702,0-3 1,8-1 0,6-6 0,7-4-253,4-3 0,3-14 1,8 3-1,6-6-144,4-4 0,-4-2 1,0-3 656,1-6 0,1-10 1,0-5-1,-6-3 320,-5-3 0,0 1 1,-12-2-1,-1-2 1,-3-4 257,-1-1 1,-7 3 0,-4-3 191,-3 2 1,-2-4 0,0 5 0,-2 4 462,-3 5 0,1 7 1,-5 9-229,2 1 0,-3 10 0,5 2 0,1 12 0,2 8-190,2 3 1,0 4 0,0 7-1,0 3-343,0 2 1,2 1 0,2 1 0,3-4-296,1 0 0,-2-4 1,4 2-465,2-3 1,2-3 0,2-4 0,0-6 0,-1-6-190,1-4 0,5-7 1,2 1 842,1-8 0,9-4 0,8-8 0</inkml:trace>
  <inkml:trace contextRef="#ctx0" brushRef="#br0">14450 12024 7706,'-27'-40'0,"3"5"-70,1 7 1,2 2-1,6 8 1,-1 6 0,0 3 1481,0 6 1,8 3-1324,2 5 0,12 4 1,6 7-1,5-1 224,4 1 0,7-5-313,-2-1 0,4 8 0,2 6 0</inkml:trace>
  <inkml:trace contextRef="#ctx0" brushRef="#br0">14623 11946 8465,'-6'-16'0,"-1"0"0,0 0 420,0 1 1,-5 4-1,3 1 1,-1-3 1395,-1 0 1,6 4-911,-5 4 1,6 10-1,-1 7-474,3 7 0,2 6 0,-2 8 0,-1 2-158,-2 1 0,-1 12 0,6-3 0,0 2 0,0 6-241,0 1 1,0-2 0,0 4-1,0-2-456,0-3 1,0-2 0,0-4-1,0-1-319,0-2 0,7-13 0,2 1 304,0-6 0,5-4 0,-4-8 0,4-3 0,2-2-607,0-4 0,1-8 0,3-6 716,0-3 0,1-3 0,-3-4 0,1-5 0,2-4-43,-2-1 0,-1-2 1,-4-2 391,-4-2 0,2-7 0,-6 2 1,-3 0-1,-1 2 954,-2 4 0,0 8 0,0-6-353,0 7 0,-2 9 0,-3 2 16,-6 9 1,3 13-1,-1 6 1,0 7 0,2 7-488,0 4 0,0 8 1,4 2-194,-2 1 1,-1 2 0,6-6 0,0-2 0,0-2-692,0-1 1,7-1 0,4-1 326,3-4 1,7-5 0,1-9-1,3-3 1,5-2-745,5-4 0,-2-8 0,3-5 0,-1-6 700,2-5 1,-4-4 0,2-6 469,-7 0 0,0-1 0,-7 1 0,-2-3 0,-3 0 318,-6-3 0,-3-2 0,-7 6 0,0 0 397,0 3 1,0 9 0,-1 2-1,-3 5 278,-1 4 1,-7 8 0,3 4-455,0 12 0,2 8 1,6 12-409,-5 2 0,5 3 0,-5 4 0,5-2 0,1-1-190,0 0 1,0-3-1,0 1-551,0-5 0,0 0 0,1-10 0,5-2-428,4-4 0,6 1 0,5-13 0,7-1 1019,7-3 0,5-15 0,7-3 0</inkml:trace>
  <inkml:trace contextRef="#ctx0" brushRef="#br0">15817 11836 8465,'-24'-21'0,"3"0"346,4 1 0,1 3 1,0 3-1,0 3 305,1 6 1,4 5 0,2 5 0,1 8-10,-1 6 0,6 5 0,-3 10 0,5 2-191,1 6 0,1 4 0,3 1 0,1 2-465,-2 3 0,6-3 0,0 3 1,1-3-474,1-2 1,-6 0 0,4-1-125,-2-4 1,0-6 0,-4-8 0,3-3 610,-3-2 0,6-2 0,0-6 0</inkml:trace>
  <inkml:trace contextRef="#ctx0" brushRef="#br0">15440 12260 9014,'0'-16'664,"0"0"1,2 1-548,3-1 1,4 2-1,8 4 1,3 3-1,2 1-384,3 1 1,1 0 0,5 5 266,1 0 0,6 7 0,2 2 0</inkml:trace>
  <inkml:trace contextRef="#ctx0" brushRef="#br0">17861 12637 8446,'-33'0'-232,"-3"0"0,6 0 0,-3 0 0,-1 0-45,1 0 0,4 0 0,-6 2 212,7 3 0,-6-3 0,7 3 1,-1-3 6,-2-2 1,7-7 0,0-4 0,4-3 257,4-1 0,-5-8 0,12-5 0,-1-5 0,4-6 314,3-1 1,2-3 0,0-10 0,2-4-325,3-5 1,4-2 0,6-3 0,1-2-35,0-3 1,-1 6 0,-1-1 0,-3 8 35,-6 7 1,-3 13 0,-2 6 0,0 3 679,0 8-393,0 9 1,-5 8 0,-1 10-242,3 6 0,-6 10 0,-1 5 0,-3 5 0,1 6 130,2 5 1,-1 0 0,-3 3-158,4 4 1,-4 7 0,5-2-1,-1-1 1,1-1-272,2-1 1,2-9 0,5 8-1,1 1-310,5-2 0,9-11 1,12-5-1,4-1-315,6-4 1,-1-9 0,10-3-94,3-9 1,12-6-1,0-1 1,2-1 288,3-5 0,-3-4 0,-7-11 1,-7-5-1,-4-4-85,-6-1 1,-9-3 0,-8 0 624,-4-3 0,-1-5 0,-10 2 0,0-2 0,0-4 329,-3 3 1,-11 6-1,-7 2 1,-7 7 440,-4 7 0,4 11 1,-5 5-1,-2 3-244,-2 2 1,-1 7-1,0 5-214,-1 7 0,6 0 1,1 8-1,3-1 0,3 0-136,1 0 0,9 0 0,4 4-295,3-4 1,2 4 0,2-6 0,3 1 0,8-4-299,6-4 1,7-3 0,11-3 6,5-6 0,3-3 0,4-2 0,2-2 1,1-5 18,-1-9 1,-8-1-1,-1-9 1,-2-2 248,-5-2 0,2-1 0,-14 1 0,-2 2 366,-6 2 0,-9 1 0,-1-1 270,-3 5 1,-9 11-419,-4 4 1,-1 6-1,2 6 1,4 4 0,5 4-261,1 2 1,0 0 0,1 1-1,5 2-106,4 2 1,4 2 0,2-4 0,-1 2 69,1-2 0,5-1 0,0-4 0,0-2 142,2-2 1,-4-6 0,5 1 0,1-3 36,-1-2 0,-4 0 0,2-2 0,-1-3 32,0-6 0,2-1 1,-4 0-1,4 2 26,1-3 0,-3 5 1,5-3-1,2 1-82,2 1 1,-4-3 0,1 5 0,0 0-11,3 0 1,-4-4 0,-1 4 0,-1 0-54,1 0 1,-6 0-1,2 4-588,-4-2 81,-8-8 1,-5 13-1,-13 0 584,-7 9 0,-17 5 0,0 2 0</inkml:trace>
  <inkml:trace contextRef="#ctx0" brushRef="#br0">9198 13360 8499,'0'-47'155,"-7"3"1,-3 6 0,-2 8 405,1 6 1,-1 6-79,7 13 1,-1 21 0,6 22 0,2 13 0,3 13-190,6 13 0,10 5 0,-9-37 1,0 1-1,1 2 0,0 0-83,0 3 1,1 0 0,-1-2 0,2 1 0,2 8 0,1 1-1,0 2 1,0 0-256,0 2 0,-1 0 1,-1-5-1,0-1 0,-3 3 1,0 1-1,-2-2 0,-1 1-57,-1-3 1,-1 1 0,-3-3 0,-1 0 0,-1 0 0,-1 0 0,-1-4 0,0-1-427,-1-2 1,0-1 0,0 26 0,0 11-332,0-4 1,7-1 0,3-18-1,4-9 1,2-3-527,0-5 0,0-15 1384,-1-2 0,3-5 0,3-6 0,3-4 0</inkml:trace>
  <inkml:trace contextRef="#ctx0" brushRef="#br0">9528 15576 8402,'-24'-22'0,"3"4"0,9-5 0,3 3 1068,2-1 0,9-2 0,10 4-480,7-2 1,13 0-1,10 5 1,5 0-1,9-1-428,12-4 0,2 7 1,17-4-1,-41 10 1,1 1-373,-1 0 1,2 2 0,4-1-1,1-1 1,0 0 0,0-1-256,1 0 0,1 0 0,4 0 0,0 0 0,-3 0 0,0 0 0,2 0 1,0-1 466,0-1 0,1-1 0,5-1 0,1 0 0,-1-4 0,-1 0 0</inkml:trace>
  <inkml:trace contextRef="#ctx0" brushRef="#br0">13459 13989 10191,'-14'-40'42,"4"3"0,-4 6 1,3 3-1,-1 3 1280,1 2 1,-1 11-1,7 14-559,1 12 1,3 17 0,1 15 0,0 8-27,0 7 1,0-2-1,1 11 1,3 0-382,1 4 0,0-8 0,-5 2 0,0 2-404,0 0 0,0 7 1,0-6-1,-1 3-889,-5-1 0,3-9 1,-6 1-1,2-6-1360,4 1 1,3-16 0,5-4 550,5-4 1,-1-8 1743,2-7 0,-1 4 0,6-1 1</inkml:trace>
  <inkml:trace contextRef="#ctx0" brushRef="#br0">12846 14916 8394,'-25'-21'0,"6"0"154,7 2 1,5-4 0,9 1 542,3-3 0,9 6 1,10-2-1,4 4-334,6 1 0,7 2 0,5 2 0,6 3-855,6 2 0,17 2 0,-3 5 0,5 0 0,5 1 34,-2 5 0,-7-3 0,-8 8 1,-7-1-121,-6-1 1,-6 3 0,4-7 401,-6-1 0,-6-2 0,-6-4 0,-1-2 210,1-1 0,-4-12 0,-6 1 1,-8-2-1,-3-1 457,-3-2 0,-4-3 1,1-6-30,-3 4 0,-4-7 0,-1 3 0,-4 0 0,-2-1 228,-3 3 1,-4 7 0,-3 0 0,-4 4 37,-1 1 1,4 7 0,-1 6-334,4 6 1,-2 2 0,0 11 0,1 5-116,-1 2 0,0 12 0,3-4 0,2 4 0,2 4-324,1 2 0,8 0 0,-2-1 1,3 2-277,2 3 0,0-6 1,3 6-1,6-3-803,7-2 0,10-10 1,0-1-1,6-4-131,4-6 1,4-1 0,6-5 0,-1-4 1253,2-9 0,-10-7 0,23-15 0,-12-3 0</inkml:trace>
  <inkml:trace contextRef="#ctx0" brushRef="#br0">14418 14555 8394,'0'-32'354,"0"6"1,0 2 0,0-1 709,0 1 0,0 5-661,0-2 1,0 12 0,0 9 0,0 10-106,0 10 0,0 4 0,0 7 0,0 3-74,0 2 0,0 4 0,0 6 1,0-3-275,0-1 1,0-1 0,0 2 0,0-3-203,0-1 0,0-3 1,0-4-1,2-2-264,3-4 1,-1-2-1,6-6 167,2-3 0,-3-2 0,2-15 0,1-3 102,2-6 1,-4-5-1,1-4 1,1-7 236,2-2 1,0-8 0,-2-1 0,-3-1 159,-2 1 1,0-4-1,-4 3 1,4 1 100,2 0 0,-5 1 1,1 5-1,-3 3 49,-2 3 0,1 5-240,5 10 1,1 6 0,5 10 0,-4 7 0,1 8-214,0 6 0,0 3 0,3 3 0,-2-1-146,3 1 0,1-1 0,0-1 0,-2-2 60,-2-2 0,1-7 1,4 2-1,1-5 44,0-6 0,0-3 0,-1-7 0,3 0 27,3 0 0,-2-12 0,5-5 1,1-6 171,-1-5 0,-4-2 0,1-3 0,-6-2 137,-4-1 0,-4-3 0,-7 4 0,0-3 3,0-2 1,-2 6 0,-3 3-1,-6 7-38,-3 1 1,-1 12 0,-1 1-79,0 6 1,6 11 0,1 6-40,2 6 1,2 5-1,5 8 1,0-1-1,1 2-90,5 4 1,-3 3 0,8 6 23,1-5 1,-3 3 0,-1-5-1,1-1 1,0 2 82,3 0 1,0-10 0,1 0 0,-3-6 166,2-5 1,-3-6-1,1-5 33,3-1 1,-5-3 0,1-9 0,-2-6-22,-3-3 0,-1-7 0,1-2 0,3-1-27,1-4 1,-2-3-1,4-4 1,2-2-61,2 2 0,2-5 0,1 0 0,3 0-260,1 3 1,5 4 0,-3 3 85,1 4 0,-5 5 0,4 10 0,-2 6 22,0 3 0,-5 4 0,-8 5 0,-1 7 0,-3 7 33,-2 4 0,-2 1 0,0 5 0,0 1 24,0-1 0,0 0 1,1-1-1,3-2-36,1-2 1,7-5-1,-1 2-1,3-6 1,1 1-1,3-13 1,3-1-1,5-3 43,4-1 1,1-7 0,2-5-1,2-7 141,2-7 1,0-4-1,-8 0 345,-2 4 0,1-7 0,-7 5 0,-2 0 88,-2-2 0,-3 8 1,-2 2-1,-3 7-603,-2 2 0,0 8 0,-3-1 0,1 8-203,-2 6 0,-1 4 0,-2 2 0,0 1-954,0 4 1,0-3 0,0 3-1,0-2-1838,0 2 3015,0-4 0,-7 6 0,-2-7 0</inkml:trace>
  <inkml:trace contextRef="#ctx0" brushRef="#br0">16682 13957 9720,'-10'-7'0,"-1"-1"294,-1-1 1,3 2 0,1 9 468,1 3 0,1 11 0,6 13 1,0 10-256,0 8 1,0 11 0,0 1 0,0 7 0,2 9 100,3 8 1,-3 6 0,1-42 0,-1 2-1,0-1 1,-2 1-266,1 1 1,-2-2 0,-4 36 0,2-39 0,1-1 0,-2 42-273,2-8 1,2-20-1,2-7 1,5-10-305,9-6 0,8-8 1,11-8-501,2-7 0,7-7 1,-4-12-1,2-8 0,-2-12-680,-2-8 1,-1 1-1,-7-8 1017,-4-2 0,-3-8 0,-8-8 0,-1-3 0,-3-3 144,-6 0 0,-5 8 0,-7-8 273,-9-1 1,-6 4 0,-12 11 0,-1 10 0,-1 7 1139,1 4 0,3 11 1,6 6-718,5 6 1,14 4-619,12 10 1,6-3 0,15 6-298,2-2 1,7 3 0,3-3 0,-1 2 0,0 3-149,-2 2 1,-11-3 0,6-3 0,-4 1 209,-1 0 1,-11-6 0,0 4 827,-6 0 0,5-5 1,-3 3-280,4-3 1,-4-4 0,1-1 0,1-2-180,2 1 1,7-3 0,0 0 0,0-2-175,2-3 1,-1-2 0,6 0 247,-1 4 1,-1-10 0,5 5 0,-1-4 217,-4-4 1,-3 5 0,-7-3-1,-1 4 1,1 1 583,0 1 1,-6 1-255,1 3 1,-8 6-1074,2 10 1,2 4 0,0 7 0,0-1 48,0 1 0,6 0 0,-3-1 0,6 1 213,5 0 1,-2-2 0,5-4 0,1-5 167,-1-3 0,3-2 1,2-2-1,1-3 714,1-5 0,-8-4 1,9-4-1,-3-1-182,1-2 1,-4-5 0,0 5 0,1 0-780,-3-2 0,1 6 1,-6-4-1,3 5-890,3 6 0,-6-2 1196,2 6 0,-3 1 0,-3 5 0</inkml:trace>
  <inkml:trace contextRef="#ctx0" brushRef="#br0">15896 5768 8959,'-23'0'73,"-1"0"1,-8 0-1,1 0 381,0 0 0,6 0 0,4 0 1,4 0 1531,1 0-1622,7 0 0,4 0 1,12 0-1,9 0 0,10 0 272,9 0 0,12 0 0,12-1-548,8-5 1,10-1-1,10-7 1,-42 8-1,1-1 1,2-2-1,2 0-145,0 1 1,1-1-1,6-3 1,1-1-1,5 1 1,0 0-1,4-2 1,1 0-219,1-2 0,0 0 1,-6 5-1,-1 0 1,3-4-1,0 0 6,-8 3 0,-1-1 0,-3 0 0,-3 0 0,-5 2 0,-2 1 0,30-7 1,-10 3-478,-14 3 1,-14 6-1,-14-5 113,-4-3 0,-8 5 0,-6-3 395,-6-1 0,-1 3 1,-6 1 31,-2 1 1,-7-6 0,-4 3 0,0-4 0,-3-2 378,-4 0 0,2 1 0,-8-1 0,1 0 223,-2 1 0,4-1 1,-2 0-1,5 0 1086,4 1 0,7 4-882,-2 1 1,12 6-1,11-1 1,12 5-182,10 5 0,13 4 0,3 8 0,4 4-210,3 6 0,-9 2 0,8 1 1,-6 0-381,-5 1 1,-14-6 0,-5 10 0,-4-1-535,-4 0 1,-2-1-1,-13-2 1,-7 1-359,-5-1 1,-4 1 0,4-3 442,-2-3 0,0 2 619,5-7 0,-7 7 0,-1-3 1</inkml:trace>
  <inkml:trace contextRef="#ctx0" brushRef="#br0">18569 5265 8411,'-18'-10'12,"-1"0"1,-2-3 291,2-1 1,0 4-1,1-1-16,3-1 1,2-2-1,13-3 1,0-3-1,4-2 82,6-3 0,10 4 1,16-5-1,6-2-367,4-1 1,3 2-1,1 5 1,3 1-115,-3 1 1,-6 13 0,-4-3-1,-1 8-87,-4 8 1,-15 9 0,-6 11 0,-5 6 37,-5 5 1,-10-3 0,-4 8-1,-6 2 97,-5 1 1,2-4 0,-5-5 0,1-1 62,4 2 0,1-9 1,4 2-1,4-6-79,5-5 1,10-7 0,7-3 0,9-2-50,10-3 1,8-3 0,10-1 0,1 2 10,3 3 1,-1-1-1,-6 5 1,-4-1 124,-6 1 0,-4 3 1,-8 7-1,-6 2 301,-6-1 0,-10 2 1,-2 1-151,-9 2 0,-10-5 1,-4 5-1,-2-2 0,-2-2-86,-3 1 0,-2-4 0,3 3 0,2-4 81,7-1 0,4-6-154,5 1 0,-3-1 0,6 6 0</inkml:trace>
  <inkml:trace contextRef="#ctx0" brushRef="#br0">19717 5596 8580,'-16'0'-54,"0"-2"615,1-3 0,-1 1 0,0-5 0,0 1 153,1-1-1624,6 5 0,9-3 0,10 7-1395,4 0 2305,2 0 0,7-7 0,1-1 0</inkml:trace>
  <inkml:trace contextRef="#ctx0" brushRef="#br0">19905 4904 8299,'-21'-37'304,"0"1"1,6 9 0,4 8 3419,-1 0-3130,5 7 0,2 12 0,8 12 0,4 7-370,2 7 0,-6 6 1,4 5-1,-1 3-380,-1 0 1,5 7 0,-3-3-461,2 1 0,-4 11 0,4-9 0,0 2 0,0 2-2101,3 1 1,0-8 2716,-1 3 0,10-10 0,-4 1 0</inkml:trace>
  <inkml:trace contextRef="#ctx0" brushRef="#br0">20173 4904 8363,'0'-37'0,"0"-1"209,0-2 0,8 5 1,6-2-1,7 6 248,4 4 0,1 5 1,4 8-1,-2 3-503,-2 6 1,-2 12 0,3 7 0,-7 7 72,-2 3 0,-9 4 0,-4 7-302,-3 2 0,-2 0 0,-2-4 0,-3 2 1,-6 1 270,-3-1 1,5-5-1,4-2 1,3 2-47,2-2 0,7-7 0,7 0 38,11-4 1,8-3 0,16-2 0,3-3-214,6-2 0,8-2 1,4-5-1,-2 0 1,-1 0-261,-6 0 1,-21 0 442,-3 0 1,-23 7 0,-11 4 0,-17 3 1116,-15 1 0,-10 1 0,-8 0 0,-2 1-663,-3 4 1,8-2 0,-1 6 0,4-2-571,7-4 0,0 0 0,6 0-718,7 2 1,2 0 875,14-5 0,7 0 0,6-1 0</inkml:trace>
  <inkml:trace contextRef="#ctx0" brushRef="#br0">19465 14539 8559,'-24'-10'0,"3"-1"980,3-1 1,4-2-207,4-2 0,10 7 0,10 4 0,6 3-306,5 2 0,5-5 0,9 0 1,7 1-6,9 3 0,-1-5 0,22 1-531,5 2 0,-32-1 1,1 1-1,0 0 1,0 0-1,1 1 1,1-1-1,1 1 1,1-1-309,1 1 0,0-1 0,-5-2 1,0-1-1,-1 3 0,-1 1-38,33-1 1,0-4-1,-18 0 1,-1 0 0,-2 0 40,-5 3 1,-17-3 0,-7 2 0,-10 0 221,-6-2 1,-4 3 171,-7-6 1,-7-1-1,-4-3 1,-5 2 0,-3 2 315,-2-3 0,-7 5 0,4-3-254,-1-1 0,-4-2 1,2-2-1,0 2 1,0 2 723,6 2 1,4 4 0,3-4 52,3-2 0,-1 3 0,9 0-457,4 2 1,8 2 0,10 7 0,4 3 0,3 5-429,8 4 0,-3 4 1,6 3-1,-4 7-143,-2 7 0,-6-2 0,-6 3 0,-7-1-287,-7 2 1,-3-2 0,-4 5 0,-5 0-456,-8 1 0,-10-5 0,-10 4 0,-3-1-1498,-2-4 2386,5-2 1,-18-2 0,4 1 0</inkml:trace>
  <inkml:trace contextRef="#ctx0" brushRef="#br0">22248 13564 10024,'-19'-29'0,"1"3"155,4 5 1,7 3-1,-1 2 202,1 1 1,3-3 0,9-1-1,6-2 1,3 2 132,2 1 1,8 1-1,6-2 1,6-2-159,5 2 0,-3 6 0,6 5 0,3 1-359,2 3 0,-4 2 1,6 6-1,-6 6-196,-3 11 1,-14 7 0,-2 4-1,-8 1-192,-8 4 0,-4-3 0,-13 5 167,-9-6 1,-5 7-1,-7-8 1,2-1 0,-2-1 121,-2-4 0,6-7 1,4 2-1,8-3 82,7-3 0,5 1 1,5 0-1,7 0 148,8-1 0,11 1 1,9 0-1,2-1 213,0 1 1,-7 2 0,0 1 153,-7 2 1,-7 0-1,-11-6 1,-4 1-188,-5 0 1,-8 5 0,-5 0 0,-5-4-1,-6-1 357,-1 0 1,-3-9 0,-4 8 0,-1-1-731,1 0 0,7-3 0,4-1 1,6 1-1268,4-3 0,6 6 1,1-5 1399,6 0 1,13 5 0,9-5 0</inkml:trace>
  <inkml:trace contextRef="#ctx0" brushRef="#br0">23364 13879 13936,'-10'-16'-117,"-1"0"0,6 2-373,-5 4 1,8 3 581,2 7 0,14 0 0,10 0 0</inkml:trace>
  <inkml:trace contextRef="#ctx0" brushRef="#br0">23805 13297 23503,'0'-22'-3378,"0"2"1,0-4 3519,0 1 1,0 2 0,0 6 291,0-1 1,0 9 0,0 7 0,0 10-94,0 10 1,5 6 0,2 10 0,0 5-1,0 2-63,-4 4 1,4-3 0,-1 10-1,-3-1-887,-1-1 1,-2 2-1,0-3-655,0 1 1,0 1 0,0-6 0,0-2 816,0-3 0,0 3 0,0-4 1</inkml:trace>
  <inkml:trace contextRef="#ctx0" brushRef="#br0">24025 13407 17700,'1'-52'-485,"5"0"0,-5-4 0,6 7 1,0 5-1,4 6 1103,3 8 0,2 0 0,-1 11-423,1 5 1,2 5-1,1 11 1,2 5-237,-2 9 0,0 1 0,0 11 0,2 4-139,-1 3 0,-10 8 0,-5-3 0,-3 2-249,-2 0 0,0-5 1,-2 3-1,-1-2 425,-2-3 1,-6-1-1,6-3 1,3 0-64,6 1 0,6-1 0,11-1 1,9-4 310,10-5 1,4-3 0,11-3 0,1 1-110,0 0 1,-16-6 0,-1 1-49,-8 1 0,-11-3 646,-15 1 0,-17-1 0,-13 1 1,-10-3 29,-7 0 0,-10-3 1,6 5-1,1-1 0,-2-1-487,3 0 0,7 6 0,2-5 0,8 3-1471,6-1 1,5 1 0,5 4 127,6 1 0,5-5 0,5-3 122,6-1 0,-2 4 0,1-6 206,2-1 0,2-3 0,0-2 574,-3-5 1,-4-2-293,-7-8 1,0 0-488,0 0 814,0 1 0,7-1 1,1 0-1</inkml:trace>
  <inkml:trace contextRef="#ctx0" brushRef="#br0">20754 15199 27799,'-14'-21'-1605,"0"0"0,2 2 1,-2 3 2098,2 6 0,5-2 608,-3 6 0,6 8 1,1 10-1,6 8-1108,8 6 1,3 5 0,1 6 0,3 3 105,3 0 0,-2 6 0,5-6 1,1 2 53,-1 0 0,2-7 1,6 1-1,1-1-308,4 2 0,3-9 0,7 1 0,2-4-432,3-6 1,-1-3 0,5-6-1,2-3-16,3 0 0,-9-5 0,6 3 8,-7-3 0,-6-9 0,-3-3 0,-7-4 0,-7-2-242,-7 0 0,-11-5 0,-5-2 0,-3-1 818,-2-4 0,-12 4 0,-4-1 0,-3 2 419,-4 4 1,6 2 0,-4 1 0,5 0 3827,6 1-3932,3 6 0,14 5 0,5 13 1,5 9 63,4 4 0,7 4 0,-3 6 0,-1 1-439,-3 4 0,-3-2 0,-3 7 1,-1 1-1055,-3 3 0,-4-4 0,-7 0 0,0 1-366,0 3 0,-7-6 0,-2-4 1419,0-2 1,-5-3 0,6 0-1</inkml:trace>
  <inkml:trace contextRef="#ctx0" brushRef="#br0">22735 15403 27799,'-14'-38'-1928,"4"-2"0,5 0 0,3 1 780,2 1 1,9 10 0,5 0 1995,5 9 0,4 7 1,-4 12-1,4 0 1,-1 1 91,1 5 0,-2 4 0,-5 9-1870,-1 2 0,-6 7 1,-4-2-1,-3 2 1,-4 2 109,-3 1 0,-4-8 0,-5 7 548,4-6 1,-2 2 0,6-3 0,3 0-291,1 0 1,2 3-1,2-5 1,5-2 0,9 0 1041,8 2 0,11-3 0,4 2 0,-1-2 337,0-2 1,-3-1 0,-8 1 0,-7-2-176,-2-3 1,-9 3 0,-6-6-568,-6 1 1,-11 3-1,-9-5 1,-1 0-1,-6 2 1062,-5 0 0,2-6 0,-4 4-503,4 0 0,3-3 0,4 6-1754,5 2 0,12 2 0,13 0 1561,15-3 1,12 3-1,17-6 1</inkml:trace>
  <inkml:trace contextRef="#ctx0" brushRef="#br0">23396 15828 27799,'-16'-7'-1678,"0"-4"1300,1-3 0,4 4 612,1-1 1,8 8 0,4-2-299,12 3 1,1-5-1,8-2 1</inkml:trace>
  <inkml:trace contextRef="#ctx0" brushRef="#br0">23742 15309 27799,'-9'-16'-1760,"-3"1"1,6-1 2926,3 0 0,1 9-438,2 7 0,5 7 0,2 11 1,2 3-505,3 5 0,-3 4 1,2 3-1,1 2 1,0 3-1091,-1 2 0,1-5 1,-5 2-1,0-2 336,0 2 0,3-4 0,-3 2 1,0-6-7532,0-3 7636,-2-6 0,2 9 0,2-4 0</inkml:trace>
  <inkml:trace contextRef="#ctx0" brushRef="#br0">24025 15325 27799,'22'-56'-1469,"1"-2"1,5 11-1,-3 7 1,-1 7 2288,0 7 0,-3 5 1,4 12-1,-1 9 422,1 9 1,-6 12 0,2 7-1185,-4 7 0,3 5 1,-3 7-1,-5 0 1,-1 2-299,-2 3 1,-6-3-1,2 2 1,-3-6-65,-2-3 0,0-7 0,0 2 0,2-4 148,3-2 1,0-11-1,9-5 284,4-1 1,1-7 0,-2-1 0,4-6 0,7-6 49,7-4 0,-2-4 0,4-2 1,-2-1-1288,2-4 0,-4 1 1,4-6 913,-4-2 1,5-1 0,2-3-1</inkml:trace>
  <inkml:trace contextRef="#ctx0" brushRef="#br0">3051 2248 31984,'11'-50'-2458,"0"0"0,16-23 1,8-6-1,1 16 1953,-1 14 1,-2 16 0,-1 5 0,1 7 1106,4 7 0,10 9 0,9 2 0,3 8-452,4 11 1,-7 8-1,9 13 1,-1 5-297,1 3 0,-9 6 1,7 3-1,-2 7 43,0 4 0,-29-34 1,1 0-1,-1 4 1,2 0-1,1 0 1,2-2 11,1 1 0,0-1 1,-1-2-1,0 1 1,5 3-1,1 1 1,2 0-1,1 0-27,1 0 0,1-1 0,-3-3 0,2-1 0,4 2 0,1-1 0,3 0 0,0 1 254,2-1 0,0 0 1,-2-3-1,2-2 1,6 3-1,3-1 1,0-1-1,1-1-5,1-1 0,0-2 1,-6-3-1,0-2 0,11 5 1,1 0-1,-1-2 0,0 1-160,0 0 0,-1-1 0,-4 0 1,-1-2-1,3 1 0,1-2 0,3 2 1,-1-1-53,2 0 1,0 0-1,-1-2 1,-1 0-1,5 2 1,1 1 0,0-2-1,0 0 140,0-1 1,1-1 0,-5 1 0,2-1 0,8 0 0,3-1 0,-30-5 0,1 0 0,0 0 19,0 0 1,0-1-1,-1-1 1,26 3 0,0-1-1,3 0 1,1 0-1,-27-4 1,0 0 0,0-1-111,3-1 0,0-1 1,-1 1-1,24 0 1,0 0-1,-22-1 1,1-1-1,-1 0 1,-1 0-1,-1-2 1,1 1 90,-2-1 0,1-1 0,-2 0 1,23 1-1,0-2 0,-22 1 1,0 0-1,1 0 0,0 0 1,0 0-1,0 0-2,0 0 0,1 0 1,-1 0-1,25 0 0,-1 0 1,-24 0-1,0 0 0,1 0 1,1 0-1,0 0 0,1 0-2,0 0 0,1 0 1,-1 0-1,-3 0 0,-2 0 1,2 0-1,4 0 1,1 0-1,0 0 0,-2 0 1,0 0-1,1 0-29,0 0 0,-1 0 1,0 0-1,-5 0 1,-1 0-1,1 0 1,5 0-1,2 0 1,0 0-1,0 0 1,-1 0-1,1 0 0,-1 0 1,0 0-1,0 0 1,-5 0 0,0 0-1,1 0 1,2 0-1,0 0 1,0 0 0,2 0-1,0 0 1,0 0 2,2 0 0,0 0 1,-1 0-1,-4 1 1,-2-1-1,1-1 1,5 1-1,2-1 1,-2 1-1,-2-1 1,0 0-1,0-1-41,-1 1 0,0-1 0,-1 0 0,24-3 0,0-1 0,-21 4 0,1 0 0,0 0 0,-1-1 0,1 0 0,-1 0 6,1-1 1,-1 0 0,-1 0 0,-5 0-1,-1 2 1,1-1 0,2 0 0,0-1 0,1 0-1,2 0 1,0 0 0,0 0-18,2 0 1,1-1-1,-2 0 1,-4 0-1,-2-1 1,2 0-1,5-1 1,1 1 0,0-1-1,-2 1 1,-1-2-1,0 2 5,2-1 1,-1 1-1,-1-1 1,-4 1-1,-1 0 1,1-1-1,5 0 1,1 0-1,0 0 1,0-1-1,-1 0 1,1 0 9,-1 0 0,0-1 0,0 1 1,-2 0-1,0 0 0,0 0 1,3 1-1,-1 1 0,1 0 1,-1-1-1,1 0 0,0 0 20,1 0 1,0 1-1,-1-1 1,-6 1 0,-1 0-1,1-1 1,6 1 0,2-1-1,0 1 1,-2-1 0,-1 0-1,0 0-4,2 0 0,0 1 0,0 0 0,-4 1 0,1 1 1,0 1-1,4-1 0,1 1 0,-1 1 0,1-1 1,1 1-1,-1 0-75,-1 0 1,1 1 0,-1 0 0,-3 1 0,0-1 0,0 1 0,3 0 0,2 0 0,-1 0 0,0 0 0,-1 0 0,0 0 63,1-1 0,-1 1 1,-1 1-1,-5 0 0,-1 2 1,0 0-1,4 0 0,0 0 1,0 1-1,-2 1 0,0 0 1,-1 1-66,0 0 0,0 2 0,-1-1 0,21 2 0,-1 1 0,3 2 0,0 0 0,-2 1 0,1-1-2,-3 0 0,0 0 1,-3 2-1,-1 0 1,2 3-1,-1 1 0,0 1 1,0 1 27,-3 0 1,0 0-1,-8-2 1,0 0 0,6 3-1,0 0 1,-1 2-1,-1 0-10,1 1 0,-2 2 1,-8 0-1,-1 1 1,4 2-1,-1 1 0,0 1 1,0 1-15,-3 0 0,0 1 0,-2 1 0,0 2 0,1 3 1,-1 2-1,1 0 0,0 2-9,1 0 0,-2 1 1,-6-4-1,-1 0 1,4 7-1,0 1 0,-4-1 1,0 0-41,-1 1 1,-1 2-1,-5-1 1,-1 1-1,2 4 1,0 1-1,1 0 1,0 1-24,-1 0 0,-1 0 0,-1 2 0,-1-1 0,1 1 0,-1 0 0,1 2 0,-1 2-26,0 2 1,-2-1 0,-3-3-1,0 1 1,3 7 0,-1 2 0,-2-2-1,-2 0 32,1 3 1,-2 0 0,-2-4-1,0 0 1,1 3 0,0 2 0,-2 0-1,-2 0-14,-2 1 0,-2-1 1,-1 1-1,-1-1 0,-2 4 1,-1 0-1,1 2 1,-2 0-6,0 1 0,0 1 1,-3-6-1,1 0 0,1 9 1,2 0-1,-1-1 0,1 0 7,1 0 0,0 0 0,0-1 0,1-1 0,0 3 0,-1 0 0,1 2 0,-1-1-71,1 0 1,-1-2 0,1-1 0,0-1-1,-1 2 1,-1 0 92,-1-3 1,0 1 0,-1 5 0,-2-1 0,-2-3 0,0-1 0,0-1 0,-1 1 0,1 1 0,0 0 13,0 2 0,-1-1 1,-1-7-1,-2 0 0,1 5 1,-1 0-1,-1-1 0,1 0 47,-3-4 1,1 0-1,-1-1 1,-1 0 0,0 3-1,-2 0 1,0 1-1,-1-1-23,-2 0 1,-1-2 0,-4-6-1,-1-1 1,-2 6 0,-1 0-1,-1-1 1,-2-1-25,0 0 0,-2-1 1,-2-8-1,-1 0 1,-3 2-1,-2 1 56,-2-2 1,0-1 0,-1 2 0,-2 0 0,0-6 0,-2 0 0,-1 1 0,-1-1 25,0-1 1,-1 1 0,-3 5 0,-1 0 0,4-7 0,1-1 0,-3 0 0,-1 0 0,-2 1 0,0-1 16,-3 1 0,0-2 1,3-4-1,0-1 1,-1 5-1,0 1 1,-2 0-1,-1-1 1,-1 0 0,-1-1 0,1 1 0,-2 0 1,-4-1-1,-1 0 0,-1 0 0,-2-2-3,-1 1 0,-1-3 1,3-3-1,0-1 0,-7 7 1,0 1-9,1-5 0,-1-1 0,-6 5 0,-2-1 0,-2-4 0,-1-2 0,0 0 1,0-1-1,-4 2 0,0-1 1,-1-1 1,0-1 0,-1-1 0,-1-1 0,22-13 0,-2 0 0,0-1-1,-2 0 1,0 0 0,-1 0 10,-1 0 1,-1-1 0,0 0 0,-23 9 0,0 0 0,21-11-1,-1 1 1,0-1 0,-1 0 0,0-1 0,-1-1-21,-1 0 1,1-1 0,0-1 0,5 0-1,1-2 1,-1 1 0,-4-1 0,-1-1 0,1 1-1,-1-1 1,-1 1 0,0-1 15,-1 1 1,0 0-1,0-1 1,3-2 0,2-1-1,-2 0 1,-4 0 0,0 0-1,-1 0 1,2-1 0,1 0-1,-1 0 5,0 0 0,-1-1 0,2 0 1,1-1-1,2 0 0,-2-1 1,-7 2-1,-1-1 0,0 0 0,0 0 1,-1-1-1,0 1 57,0 0 1,-1 1-1,2-2 1,4 0 0,0-2-1,0 1 1,-6 1 0,-2 0-1,1 0-48,2-1 1,-1 0 0,0 0-1,-9 2 1,-2 1 0,1-1 0,5-2-1,-1-1 1,1 0 0,-2 0 0,1 0-1,-2 1 1,-1-1 0,-2 1 0,0 0-7,-1 0 0,-1 0 0,1 0 0,6-1 0,1 0 0,-1-1 0,13-1 0,-1-1 0,0 0 0,0 0 0,0 0 1,0 0-1,0 0 0,0 0-67,-22 2 1,0 1-1,2-1 1,5-2 0,1 0-1,-1 1 1,-4 0-1,-1 0 1,0 0 0,-1-1-1,0 0 1,0 1 63,-1 0 1,0 0 0,2 0 0,5-1 0,2 0 0,-1-1 0,-7 2-1,0-1 1,0 1 0,2-2 0,0-1 0,-1 1 2,0-2 0,0 1 0,1-1 0,5 0 0,1 1 0,-2-1 0,15 1 0,-1-1 0,-1 1 0,1-1 0,0 1 0,1-1 1,0 0-1,0 0 1,-21 0 0,0 1 1,2-1-1,4-1 1,2 0-1,-1-1 1,-4 2-1,0 0 1,0 0-1,-2 0 1,-1 0-1,1 0 11,-2 0 1,0 0-1,1 0 1,5-2-1,0 1 1,-1 0-1,17 0 1,-1 0-1,-1 0 1,1 1-1,1-1 1,0 0-1,0 0 1,1 0 10,-23 1 0,0 0 0,1 0 0,6-1 1,2-1-1,-3 1 0,16 1 0,-2-1 0,0 1 1,0 0-1,1-1 0,0 1 0,0 0 0,0-1-11,0 0 0,1 0 0,1 0 0,-1 1 0,-17 1 0,-1 1 0,1 0 1,-2-2-1,-1 0 0,0 0 0,-1 0 0,0 1 0,0-1-5,0 1 1,0-1-1,2 1 1,6-2-1,0-1 1,1 1-1,-6 0 1,1 2-1,-1-1 1,3-1-1,1 1 1,0 0-21,0 0 1,0 1-1,2-2 1,6-1-1,3 0 1,-2 1-1,-6-1 1,0 1-1,0 0 1,3-1-1,0-1 1,1 1 5,2-1 0,1 0 0,1 0 1,5 0-1,0 0 0,1 0 1,-1 0-1,0 0 0,1 0-3,2 0 0,1 0 0,-1 0 1,-7-2-1,-1 0 0,1 0 1,7 0-1,1 0 0,1-1 1,-1 1-1,1-1 0,-1 0 1,-1-1-1,-1 0 0,1-1-4,-1 1 0,0-1 0,0 0 1,-23-3-1,-1-1 0,22 3 1,-1-1-1,0 1 3,3-1 1,1 0-1,0 0 1,-2-2 0,-1-1-1,2 1 1,3 0-1,2 0 1,-1-1 0,-28-6-1,0-1 1,27 4-1,0 0 1,0-2-14,1 1 1,1-2 0,0 1 0,-22-6 0,1-2 0,-2-2 0,0-2-1,2 1 1,2-2 8,2-3 1,2-1-1,6 3 1,3-1-1,-3-8 1,3-3 17,2 3 0,3-3 1,1-4-1,3-2 0,6 4 1,3 0-1,2-1 1,1-2-1,-1-5 0,0-2 1,2 0 0,1-2 0,4 3 0,0-1 0,-1-2 1,-1-1-1,2-1 0,1 0 60,0-2 1,0 1 0,2 4-1,-1 0 1,-4-7 0,1 0-1,-2-1 1,-1 0-55,1-2 0,0 2 1,1 3-1,1 1 1,0-4-1,1 0 1,-2-2-1,-1 0-20,-1 0 0,2-1 0,5 4 1,2-2-1,-4-6 0,2-2 1,1 2-1,1-1 5,2-3 1,1 1 0,1 3 0,2 0 0,-3-7-1,2-2 1,-1 0 0,0 1 32,-1-2 1,2 0 0,3 5 0,2-2-1,-1-3 1,1-1 0,1-2 0,0-2-38,1-1 1,0 1 0,1 6 0,1-1 0,5 21 0,-1 0 0,1-1 0,0 1 0,0 0 0,1 0 7,0-1 1,0-1 0,1 2-1,-7-21 1,1-1 0,5 20-1,0-3 1,1 1 0,-1 0-1,-1 1 1,1-1 13,0 0 1,1-1-1,-1 1 1,-5-24 0,1 1-1,5 26 1,1 0 0,-1-1-1,1-2 1,-1 0 0,1-1 5,-1-1 1,1-1 0,0 2 0,-5-24 0,2 1-1,3 23 1,0-2 0,0 1 0,-1 1 0,0 1-1,0 0 26,0-2 0,0 1 0,0 0 0,-1 3 0,1 0 0,0 0 0,1-4 0,-1 0 1,1 0-33,-1 2 1,1 0-1,-1 1 1,1-3-1,0 0 1,-1 1-1,1 3 1,-1 1 0,1 0-1,-1-1 1,1-1-1,1 0 1,0-1-1,0-1 1,1 0-6,0 0 1,1-1 0,1 2-1,-4-23 1,0 1 0,4 22 0,0-1-1,-1 1 1,0 1 0,-1 0 0,1 0 3,-2-1 1,1 0 0,0 0 0,-2-24 0,-1 0 0,3 25 0,0 1 0,0-1 0,0 0-1,-1 0 1,1 0-28,0 0 0,0 2 0,0-1 1,1 0-1,0 0 0,0 0 1,-1-2-1,-1 1 0,1-1 1,0-1-1,1 0 0,0 0 74,0 0 0,1-1 0,-1 2 1,-2-20-1,1 0 0,3 23 0,-1-1 1,1-1-1,-3-27 0,0 0 11,3 28 0,0 1 1,0 0-1,-1-23 1,1 0-1,1-5 0,0 1 1,0 2-1,1 0-9,1 3 0,0 0 1,1 3-1,0 0 0,1-1 1,0-1-1,1 2 1,0 1 62,1 3 0,1 1 0,0 7 0,1 0 1,2-3-1,1 0 0,-2 1 0,0 1-201,1-1 1,0 2-1,1 10 1,0 2-1,1-5 1,0 1 76,0 3 0,0 1 0,-3 1 0,0 0 0,0 4 0,1 2 0,-1 2 0,0 1 1,6-42 0,-1 4 0,-6 17 0,1-1 1,-3 8 237,-2 8 1,0 6 0,0 6 0,0 3-85,0 5 0,0 7 1,0-3 173,0-2 1,0 11-1,1 3-243,5 5 1,-3-1 0,8 3 136,1-2 0,10 4 0,13-6 0,18-1 0,27-4-233,-26 6 1,4-1-1,12-2 1,5 0 0,-11 2-1,4-1 1,3 0 0,8-1-1,2 0 1,3 1-203,-13 1 1,1 1-1,1 0 1,1 0 0,3 1-1,0 0 1,1 1 0,1 0-1,-9 0 1,1 1 0,0 0-1,1 0 1,1 1 213,0 0 0,0 0 0,1 1 0,0-1 0,0 1 0,3-1 0,0 0 0</inkml:trace>
  <inkml:trace contextRef="#ctx0" brushRef="#br0">25000 4055 8193,'5'-42'10,"0"2"0,-2 2 104,-1 3 0,-2 7 1,0 3-70,0 3 1,-7 2 0,-3 10 0,-4 5-74,-2 3 1,0 2-1,1 3 22,-1 8 0,-12 1 1,-5 14-1,-4 2 0,-5 6 78,-3 7 1,-2 0-1,-15 13 1,-4 5-15,31-28 1,0 1 0,0 0-1,-1 1 1,-4 4 0,-1 2-1,-3 3 1,-1 0-44,-2 3 0,0 1 0,0 0 0,-1 1 1,-2 2-1,-1 1 0,2-2 0,0 0 103,2-1 0,2-1 1,10-7-1,3 0 0,1 6 1,3 1-1,2-1 0,3-1 25,2-2 0,4 0 0,-3 31 0,17-4 0,17 0-149,15 0 0,12-10 0,11 4 0,7-2 3,8-2 0,3-8 1,-31-20-1,2 1 1,2-1-1,1 1-19,1 1 1,0 0 0,-3-2 0,1-1 0,1 2 0,-1 1 0,1 0 0,0 0-46,0 2 1,-1 0-1,-4-3 1,-1 1 0,0 5-1,-1 0 123,-3-2 0,-1 0 0,-2 3 0,-1 1 1,13 37-1,-9 1 0,-10 6 76,-10 1 0,-9-39 0,-3-1 0,-4 3 0,-3 0 0,-3 2 0,-3 0 45,-5 2 0,-3-1 0,-3-3 0,-3 0 0,-6 6 0,-1 0 1,-1 0-1,-1 1-26,-2 2 1,-1-1 0,5-5 0,1-1-1,-4 7 1,0 2 0,4-3 0,1 1-134,4-3 1,3 0 0,4-2 0,3-1-1,5-1 1,3 0 0,2-2 0,3 0 26,4-1 1,4-1 0,12 36-1,0-36 1,3 0 0,1-1 0,1-1-269,3 1 1,1-2 0,0-4 0,2 0 0,4 2 0,3-1 0,1-1 0,3 0 120,0-1 0,0-1 0,2 1 0,0 1 0,0 1 0,-1 0 0,1 2 0,0 0 50,1 2 1,-2 0-1,-4-5 1,-2 2 0,2 5-1,-2 0 30,-5-2 1,-2 0-1,-1 2 1,-3 0 0,-7-1-1,-3-1 1,-2 1 0,-3 0-1,-2 2 1,-3 2 47,-1 0 1,-2 1-1,-4 1 1,-3-1 0,-1 3-1,-3-1 1,-3 2-1,-3-1 125,-2 0 1,-1 0-1,2-5 1,0 0 0,-2 5-1,0 1 58,0-3 0,1 1 0,3-2 1,2 1-1,4 3 0,1 0 1,2 0-1,2-1 0,3 0 1,4 1-96,4-4 0,2 1 0,1-1 1,5-1-1,7 0 0,5-2 0,1 3 1,3-2-159,5 1 0,0 0 0,0-2 0,0 0 1,6 5-1,0-1 0,1 1 0,0-1 27,1 1 0,0-1 1,-6-3-1,-1 0 1,1 2-1,0 0 1,-2 1-1,-1-1-262,-1 0 1,-3 0 0,-2-2 0,-2 0-1,0 2 1,-1 1 0,-2-1 0,0 0 199,-2-1 0,-1 0 0,-1-4 0,-1 0 1,1 3-1,1-1 0,-3-3 0,1-1 275,-3 0 0,-1 0 0,7 30 0,-2 6-121,-6-1 0,-9-33 0,-1-1 0,-5 37 0,-2 1 1,-4 1-45,-6-1 0,7-10 1,-7 5-1,5-4-2146,5-1 0,3-6 2115,1 2 0,-6 2 0,5-2 0,8-1 0,8-3 0</inkml:trace>
  <inkml:trace contextRef="#ctx0" brushRef="#br0">24732 6240 8579,'-7'-9'-20,"4"-5"1,-8 6-80,-1-1 1,3-3 0,-1 6 0,-2 3 128,-2 1 0,-2 2 0,0 0 1,0 0 535,1 0 0,-1 0 1,0 2-278,1 3 1,-1-3-1,0 3 236,0-3 1,6 3 248,-1 0 1,6 1-259,-5-6 0,8-6 0,2-1-304,9-1 1,6-3-1,8-6 1,10-4-172,13-6 0,13-4 0,18-6 0,-32 16 0,3-1-23,3-3 1,2-1 0,5 1 0,1-1 0,8-2-1,1-1 1,3-1 0,1 0-203,3-1 1,-1 1-1,-7 4 1,0 2 0,-2 0-1,0 2 1,-6 2 0,-1 0-472,-7 2 1,-1 1 0,30-11-1,-12 5 310,-17 6 0,-2-2 0,-19 10 0,-2-1 1,-6-1-274,-4-1 0,-8 3 462,1-1 0,-10 1 1,-1-3-1,-8 3 1,-8 0 218,-5 1 0,-3 4 1,-8-3-1,-1 2 120,-4 0 0,2-2 0,-5 3 0,2-3 144,3-2 0,3 6 0,8-4 0,6 2 223,6-1 1,10 1 0,4 3-171,12-3 0,9 3 0,10-3 1,2 5-289,2 5 0,6-1 0,-1 6 1,2 4-104,-2 6 0,-4-1 0,-8 7 1,-4 2-182,-5 2 1,-9-2 0,-3 1 69,-2 4 1,-7 2 0,-9-3-1,-3-1 1,-7 1-560,-4-1 1,-1 1-1,-4-3 1,3-1-97,3-2 0,1-1 0,7 1 1,3-3 776,6-1 0,-4-11 0,8 10 0,-6-12 0</inkml:trace>
  <inkml:trace contextRef="#ctx0" brushRef="#br0">27767 4778 8263,'0'-26'0,"0"0"0,-6 0 0,1-6 0,0 1 83,-2-1 0,4 1 0,-6 1 0,0 2 499,0 2 0,4 7 0,-4-2 400,2 3 0,2 11-658,5 7 0,0 14 0,2 14 0,3 9 25,6 10 1,3 2 0,1 7-213,1-2 0,-6 4 0,1-4 0,1 0 0,0 2-532,-1 0 1,1-6-1,-5 5 1,2-1-371,3 3 1,-3-6 0,1 0 0,1-2-277,-2-6 0,4-3 0,-2-10 245,3-4 1,-4-5 795,1-10 0,-8-11 0,4-9 0</inkml:trace>
  <inkml:trace contextRef="#ctx0" brushRef="#br0">27672 4873 8263,'-14'-32'23,"9"1"0,-9-1 182,5 1 0,-1 1 0,5 2 0,3 4 0,5 1 269,8 4 1,5 8 0,5 6-344,5 3 0,4 4 1,1 3-1,2 8 1,2 6 13,2 7 1,-1 4 0,-6 3 0,-4 3-479,-5 6 0,-10 0 0,-6 2 0,-3 3-10,-2 2 0,-7-9 1,-5 7-1,-6-1-67,-3-1 1,-7-3 0,4-4 48,-1-4 1,3 4-1,6-12 1,2-3 360,3-4 0,11-10 0,13-7 0,6-11 0,12-9 0,9-13 0</inkml:trace>
  <inkml:trace contextRef="#ctx0" brushRef="#br0">28270 4873 8292,'5'-27'0,"2"1"137,2 3 0,-6 4 0,1 5 288,-8 4 1,-4 3 0,-8 9 0,-2 5-1,-1 8 157,-2 10 1,0 4-1,6 3-476,-1-1 1,0 6 0,0 1-1,2 1 1,4 1-360,5 0 0,3-3 0,2 3 0,0-2-77,0-3 0,7-7 0,5-3 1,6-3-173,3-2 1,6-5 0,-2-4 0,-1-6 63,-3-3 0,2-2 1,-2-2-1,-2-3 504,-1-6 0,-3-8 0,-1-4 0,-1-1 323,-3-4 1,-5-2-1,4 1-128,-2 2 1,5-1 0,-1 8-1,3 0 1,2 5 406,-1 4 0,3 4 1,1 7-1,2 4-137,-2 6 1,0 8 0,-1 15-510,-2 3 1,3 5 0,-11 6 0,1 2 26,-4 3 0,-3-3 1,-2 3-1,0-3 1,0-2-500,0 1 0,0-8 0,2-5-756,3-7 0,6-6 0,8-8 0,4-5 103,1-9 1,-3-9 1102,5-12 0,0-17 0,6-11 0</inkml:trace>
  <inkml:trace contextRef="#ctx0" brushRef="#br0">28914 4370 8326,'-12'-37'21,"-2"4"1,-3 3 200,-1 7 0,1 4 1,1 5 226,0 4 0,6 4 0,1 13 0,2 9 64,4 9 1,1 9 0,2 5 0,2 1-322,3 4 0,4 8 0,6 4 0,1 2-253,0-1 1,0-1-1,1 4 1,2-3-1,2 1-582,-2-2 1,-6 3 0,-5-7 0,1-1-97,0-2 0,-6-7 1,4-4 738,0-4 0,-5 7 0,5-7 0</inkml:trace>
  <inkml:trace contextRef="#ctx0" brushRef="#br0">28694 5108 8326,'-22'-24'50,"6"1"0,-2 6 1,8-3-1,5-2 178,6-3 0,8 4 0,10-3 0,6-1-14,5 1 1,-1 5 0,11-2-546,-1 3 1,5-1 0,-3 0-1,5 1-56,1-1 1,-1 0-1,-3 3 1,-4 1-1,-3-1 135,-1 0 1,-12 2-1,3 2 1,-8 0 251,-8-6 0,2 8 0,-6-6 0,-3 2 201,-1 0 0,-2 4 0,-2 1 840,-3 2 1,1 2-1,-6 5-224,-2 0 1,-2 7-1,0 3-402,3 4 0,-1 7 0,7 0-343,1-2 1,2 6 0,2 1-1,0 2 1,0 0-132,0-2 1,0 0-1,2 4 1,2-2-211,1-2 0,5 0 0,-3 4 0,2-2-256,3-2 1,-3-1 0,2 1 218,1-5 0,0-4 0,0-1 0,-1-2 0,1-4 198,2-4 0,-4-5 0,1-2 0,1-6 72,2-9 0,-3-2 0,-1-10 0,1-3 111,-3-4 1,6-5-1,-5 1 1,2-4 70,-1-1 0,0 6 0,6-1 0,0 3-49,0 1 0,1 12 0,2-3 0,2 8-73,-1 8 0,-1 3 0,0 9 0,2 3-18,-2 5 1,-1 4 0,-3 2 0,1 0-55,0-1 0,-6 1 1,1 0-1,1-2-100,2-4 0,2 3 0,-1-8 0,1-2-83,0-1 1,1-2-1,3-2 247,0-3 0,0 2 0,-8-10 0,-2-2 0,1-5 56,-2 1 0,3 0 0,-7 0 0,-1-4 284,-3-1 0,-1 3 1,-1-4-1,-5 4 319,-4 7 0,1 0-502,-1 9 0,1 9 0,-3 11 0,3 10 0,2 6 46,3 6 1,3 1-1,1 4 1,0-3-240,0-1 0,0-5 1,1 2-297,5-7 1,2 0-1,8-9 1,0-5-191,0-7 0,5-5 1,1-4-1,3-5 1,1-8 82,-2-10 0,4-12 0,-7-3 445,-1 0 0,-5-5 0,-3 3 0,-3-2 0,-2-1 147,-3-2 0,-4 8 1,-6-5-1,-6 8 158,-7 6 0,0 13 0,-6-1 1,3 4 23,2 7 1,3 4-1,1 3-584,0 0 1,8 1-1,3 5 1,3 4-238,2 4 0,2 0 0,3-2 470,5-1 0,11 6 0,4 8 0</inkml:trace>
  <inkml:trace contextRef="#ctx0" brushRef="#br0">30392 4338 8373,'-10'-23'222,"1"-3"425,2-3 0,0 9-234,2 5 1,5 4-1,0 2-234,9 9 0,5 9 0,1 12 0,1 5-240,0 4 1,0 1 0,-2 3-1,-2-1-314,-2-2 1,-1 8-1,3-11 1,-3 0 0,-2 1-14,-4 1 0,4-6 1,-1-3-1,-3-3 0,-1-3 1,3-4 370,0-1 0,1-8 0,-6-4 140,0-12 1,0-3 0,0-7-1,0-1 157,0 1 1,-6-3 0,1-4 0,2 0 0,1-1-33,2 1 1,0 5 0,0-1 0,0 1-277,0 2 0,0 1 1,2 9 8,3 4 0,-2 3 0,8 7 1,1 0-40,2 0 1,2 5 0,0 2 0,-1 1 155,1 5 0,1-5 1,3 1-1,1-2 238,-2-3 1,4-3 0,-1-1-11,3 0 0,-4-7 1,3-1-1,-1-3 181,-4 1 0,-1-1 1,-3-4-142,1-1 0,-6 7-423,1 4 0,-8 5 0,3 5 0,-5 6-21,-1 3 1,0 3 0,2 2-640,3 2 0,-3 7 1,3-2-1,-3 4 0,0 3-2534,3 4 3251,-3-4 0,5 12 0,-7-4 0</inkml:trace>
  <inkml:trace contextRef="#ctx0" brushRef="#br0">29701 6366 8610,'-27'-14'86,"1"-7"0,12-4 1,0-4-1,7-6 173,9-4 0,7 3 1,12-5-1,7 1-4,7 0 0,1 0 0,10-2 0,4 5-341,5 4 1,-3 14-1,0 5 1,-5 5-206,-6 6 0,-17 1 1,1 4-1,-11 5 48,-9 8 1,-3 3 0,-4 8 0,-3 2 300,-6 2 1,-8-4 0,-4 0-1,-1 2 239,-4 2 1,5 1 0,2-1-94,4-4 0,3 4 0,3-6 0,6 1-81,3-4 0,16-9 1,7-3-1,9-2-180,6-4 0,6-1 0,7-2 0,0 0 92,-3 0 1,-10 0 0,-1 0-7,-7 0 0,-5 2 0,-9 3 0,-5 5 169,-9 4 0,-4 2 1,-10 0-1,-5-1-60,-4 1 0,-3 2 0,-5 1 0,-1 2-239,1-2 1,6-2 0,4-3 166,4-3 0,8 3 1,6-5-3418,6-1 3351,13-1 0,15-14 0,9-1 0</inkml:trace>
  <inkml:trace contextRef="#ctx0" brushRef="#br0">30785 6193 8510,'-10'-16'928,"0"0"1,1 1-1,-3 1-9,1 3 1,2-3-1,-3 6 1,3-3-707,2 1 1,4 6 0,8-1-1788,6 3 1,4 4 0,5 1 1573,1 3 0,13 6 0,0-3 0</inkml:trace>
  <inkml:trace contextRef="#ctx0" brushRef="#br0">31006 5706 8475,'-23'-7'306,"9"3"0,-5-6 1854,-1-3 1,1 5-1382,4-3 0,6 9 1,4 2-596,3 9 1,9 10 0,3 4 0,3 2 0,-1 4-451,-2 6 1,1-2 0,4 4 0,1-2-1590,0 2 1,5-2 1854,0 6 0,7-6 0,-4 4 0</inkml:trace>
  <inkml:trace contextRef="#ctx0" brushRef="#br0">31336 5658 8773,'-14'-35'502,"3"4"0,-1-9 0,7 7 0,1-4 251,3-1 1,2 8 0,5 9 0,4 5-495,4 6 1,4 5-1,1 10 1,2 5-365,-2 4 1,4 14-1,-2 4 1,-4 3 0,-3 3-579,-3 4 1,-8 0 0,2 1 571,-3 1 1,-4 3-1,-1-8 1,-4-1-1,0 1 399,0-5 0,0-2 0,3-6 0,-1-5 618,2-4 1,1-6-1,4-2 1,5-2-149,8-4 1,10-10-1,11-9 1,10-8-1025,10-6 1,1-1 0,12-1 0,-3 1-441,2 0 0,-14 4 0,2 3 494,-3 1 0,-10 2 212,-6 6 0,-4-1 0,-1 0 0</inkml:trace>
  <inkml:trace contextRef="#ctx0" brushRef="#br0">28757 8566 8318,'-10'0'-526,"-1"0"0,3 2 0,-5 1 0,3 3 805,-2-3 0,-2-1 32,-2-2 1,-5 0 0,0-2-72,2-3 0,1 1 0,4-6 0,2-2 0,3-4 230,2-5 1,4-3-1,10-8-334,9 1 1,8-6-1,13 0 1,5 4-1,5 4-159,5 2 0,-3 8 0,2 0-53,-8 7 1,-1 5 0,-8 8 0,-8 6 0,-5 9-5,-7 9 0,-9-1 0,-2 2 1,-6 2 9,-7 2 1,-4 0 0,-4-2 0,-1-4 134,-2-1 1,-5-2 0,5-6 0,1 1 53,3 0 0,8-6 0,4 1-40,3 1 0,11-5 0,7-2-98,8-3 1,13 0 0,5 1 0,3 2 0,2 1-39,1 1 0,-8-6 0,-5 6 1,-7 0-79,-7 4 0,-6-2 1,-4 1 99,-6 2 0,-10-3 0,-6 1 0,-3 1 21,-1-2 1,-6 3 0,-2-5-1,0 2 65,1 3 1,-5-3-1,6-1-179,2-1 0,2 4 0,1-4 1,2 2-1,2 1-1705,1-1 1129,8-2 1,3-7 703,10 0 0,4-7 0,2-2 0</inkml:trace>
  <inkml:trace contextRef="#ctx0" brushRef="#br0">27782 8802 8292,'-17'0'-604,"-2"0"0,-2 0 0,0 0 604,-2 0 0,4-2 0,-6-1 919,3-2 1,1-6-1,5 4-39,0-2 0,8 8-566,2 1 1,6 7 0,7 10 0,9 4-156,9 5 1,6-1 0,6 1 0,5 0 0,5-2 0,5-3 1,-1 2 0,5-2 0,0-2-5,0-1 1,-9-8-1,3-1 1,1 0-1060,-2-1 0,-7-4 0,-7 1 0,-7-1 482,-7 1 0,-6-2 0,-4 8 0,-6 1 459,-3 2 0,-11-2 1,-7 2 356,-8 4 1,-4 6-1,-2-3 1,1 0-1,-5 2 215,1 3 1,0-2 0,3 1-513,4-2 0,3 3 1,8-4-1,1 1 0,2 2-326,1-1 1,8-3 0,-1 3 0,8-1-566,6-4 0,11 4 1,5-4-1,6-5-1928,4-7 2721,-2-5 0,18-2 0,-3 0 0</inkml:trace>
  <inkml:trace contextRef="#ctx0" brushRef="#br0">29465 8771 8687,'-18'0'480,"-3"0"1,4 0-1,-4-2 508,3-3 234,3 3-1541,6-5 1,14 7 0,13 0-1,4 0 319,6 0 0,9 0 0,3 0 0</inkml:trace>
  <inkml:trace contextRef="#ctx0" brushRef="#br0">30188 8079 8462,'-38'-26'173,"-4"0"0,8 6 0,-13-1 0,0 4 551,-4 1 0,6 7 0,-4 6 1,4 6-203,6 8 0,4 8 0,6 2 0,2 0-231,6 2 1,6-4 0,4 5-1,6 1-258,3-1 1,4-3 0,3 4-402,6-3 0,3 5 0,3-6 0,4-2 0,5-2-417,4-1 1,7-2 0,1-4-1,2-3 311,4 0 0,-4-5 0,0 2 1,-1-8 417,-4-6 1,-7-4 0,-4-2 0,-1-1 225,-4-4 0,-3-4 1,-4-6 836,-1-1 1,-8 1-1,2 1 1,-3 2 582,-2 2 1,0 7 0,-2 0-785,-3 6 1,3 13-1,-3 13 1,3 6-339,2 7 0,2 12 0,3 8 1,6 4-200,3 1 0,3 5 1,2 0-1,2 3-1244,-1 4 1,-1-9-1,0 7-730,2-5 0,0 0 0,-4-7 1,1-5-1,-1-6 1705,-3-8 0,-1-6 0,2-8 0</inkml:trace>
  <inkml:trace contextRef="#ctx0" brushRef="#br0">29952 7089 8462,'-7'8'-493,"-3"-2"451,-4-5 1,3-1 0,1 0 458,-2 0 0,-2-7-118,-2-3 1,7 1 0,2 1 504,0 1-584,5-6 1,-5 10-47,7-8 0,2 8-72,3-2 0,-1 3 0,6 2 1,4 0-55,6 0 1,-1 0 0,5 0 0,2 0-69,4 0 0,-2 0 0,9 0 0,-2-2 53,1-3 0,5 3 1,4-5-1,0 2 4,3 0 0,-10-6 1,9 4-1,-1-2 8,-1-3 0,4-2 0,0-1 0,2-1-37,-1 0 0,-8 0 1,9-1-1,1-2 31,2-2 0,-7-2 1,4 4-1,0-2 4,-2 2 1,1-4-1,-1 2 1,2 0-26,0-2 0,-9 4 0,6-5 0,1-1-36,0 1 0,-7 3 0,9-4 0,1-1-33,2-3 1,-3 6-1,2-9 1,-5 3 11,0-1 1,-5-1-1,1-1 25,0 1 1,3-6 0,-11 0-1,-1 2 1,-1 2-7,-3 2 1,1-2 0,-3-2 28,-3-2 0,1 0 0,-8 4 0,-2-2 1,3-3 21,-3-2 0,-5 5 1,-3-2-1,0 4 26,-1 1 0,-4 1 0,1 0 0,-3-1 24,-2 1 0,-2 3 1,-1-2-1,-4-3-45,-2 0 0,-2 3 1,-4 2-1,-1-2 6,0 2 1,1 0 0,-1-1 0,0 1-6,0 2 1,1 5 0,-3-6-1,-1 1-11,-2 2 0,-2 1 0,2 7 0,-5 1 8,-4-1 1,-1 0 0,0 1-1,-3-1 0,-2 0 0,6 0 0,-7 2 0,-3 2 2,-4 2 0,3 1 0,0-3 0,1 1 12,0-1 1,3 5 0,-3 0 0,-2 2-16,-3 0 1,5-1 0,-9 6 0,0 0 2,0 0 1,2 0-1,-7 0-7,5 0 1,-13 0-1,8 0 1,-2 2-5,0 3 0,-1-1 0,3 5 0,0-1 1,-1 1 14,5 3 0,-1 2 0,2 0 0,-2-2-4,1-1 0,4-1 0,-6 6 0,3 2 35,2 3 1,3-4 0,1 6-1,-3-2-35,2 0 0,6 7 0,-2-4 0,1 4-5,4 3 1,1-3 0,-1 9-37,-2-4 1,0-1-1,6-1 1,-1 0 0,3 3 59,2 2 1,-2-2-1,4 2 1,-1-1-4,0 2 1,5-4-1,-4 4 1,3-4 45,3-2 1,-1 2 0,3 2 0,-1 2 3,4-2 0,2 0 0,-4 0-65,1 2 1,4 4-1,2-2 1,2-1-1,2 1-70,-2-4 1,6 0-1,-5-1 1,5 3 25,1-2 0,0-2 1,0-1-1,1-1 6,5 1 1,-3-6-1,7-2 1,3 1 20,1-1 0,-4-3 0,1 4 0,1-3 38,2-3 1,2 1 0,-1-3 0,1 1 29,0-4 1,5-2 0,1 4 0,1-1-37,0 1 1,5-6-1,-2 1 1,4-1-40,1-1 1,1 5-1,-1-5 1,0 0-37,1-4 0,-1 2 1,1-2-1,-1-1 1,1-3 1,-1 4-1,1 1-57,-1-3 1,-1-1 0,-2-2-1,-4 0 1,1 0-172,-1 0 0,2 0 0,4 0-121,-4 0 0,4-5 1,-4-1-1,4 1 0,1 0-1068,1 0 1,1 0 1438,4 5 0,3-7 0,7-2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height" value="0.053" units="cm"/>
      <inkml:brushProperty name="color" value="#FF0000"/>
    </inkml:brush>
  </inkml:definitions>
  <inkml:trace contextRef="#ctx0" brushRef="#br0">15739 7199 14619,'-14'-39'-962,"3"-3"1,4 9-1,7 4 1,0 4 927,0 6 1,9 1 0,7 4 241,8 4 1,11 3 0,5 7 0,4 0 0,7 0-147,3 0 1,-5 2 0,5 3 0,4 5-67,-1 4 1,-4 7-1,-1 2 1,-3 2-3,-2 2 1,-3 5 0,1 3-1,4 3 34,0 2 1,-3 2 0,-3 6 0,4 0-65,2 5 0,-7 3 0,7 7 0,-2 1 205,-3 4 1,0-1-1,3 6 1,0 2-56,-23-36 1,-1-1 0,24 37 0,1 0 0,-25-35-1,1 0-136,-1 3 1,1 0-1,0-3 1,-1 0 0,0 6-1,-1 1 1,0-2-1,0 1 0,-1 0 0,0 0 0,-2-1 0,-1-1 1,2 6-1,0 0 0,-1 1 0,0 1-5,-1 1 1,-1-1 0,-2-5 0,-2 0 0,0 5 0,-1 1 0,0 0 0,0 0 10,1 3 0,-1-2 1,-5-3-1,0 0 0,0 6 1,1 1-1,-1-2 0,0 0 12,1 0 0,-2-1 0,-1-6 0,-1 0 1,0 8-1,-1 2 0,0-2 0,-1 1 30,0-1 1,1-1 0,3-5 0,-1 0 0,-1 2 0,-1 0-1,0 1 1,1 0-79,-1 2 0,1-2 0,0-2 1,-1 0-1,-1 2 0,-1 0 72,2-3 0,0 1 0,2 2 0,0 0 0,-2-1 0,-1-1 0,1-1 0,0 1 0,-1 1 1,1 0-26,-1 0 1,1-1-1,1-6 1,-1-1 0,-1 0-1,0 1 1,0 0 0,1 0-68,-1 2 1,-1-1-1,1 40 1,-2 2-17,0-12 1,5 10 0,1-13 0,-3-3 0,1 3 5,1-6 0,-2-11 1,8 4-1,3-3 110,5-2 1,0-5-1,7-2 1,4-8 147,5-4 0,0-7 0,7 5-113,2-7 1,1 0 0,4-7 0,2-4 0,4-5 176,7-6 1,-1 0 0,10 0 0,1-3-136,0-1 1,-3-4 0,8-1 0,4-4 2,-1-2 1,-3 4 0,-2-4-1,4 0-17,1 1 0,-3-3 0,3-3-109,-10 4 1,7-3 0,-12 6 0,-4 0-351,-4 0 283,-4-5 0,-18 9 1,-6-6-1,-4 0-201,-6 1 50,-8 4 1,-11-8 0,-13 7 1,-6 1 0,2-3 0,-4 2 114,3 1 1,-4-3 0,-5 0 0,-1 0 0,0-1 92,2-1 0,-2 4 0,-5-6 0,-2-1 59,0-2 1,11 4-1,-8 1 30,3 2 1,1-5 0,0 1-1,3-1 196,3 1 1,-6-3-1,5 4 390,4-4-1,-1-2-376,15 1 1,2 6-225,8 4 1,4 3-1,8 2 1,2 0 31,2 0 1,7 5 0,-2 2 0,4 0 0,2 2-239,-1 0 0,6-1 0,-1 5 133,-1-3 1,4 0 0,-2 6 0,-3 0 28,0 0 1,-3-1 0,1 1-1,-3 0 1,-3 1-10,-5 4 1,-5-2-1,-5 8 1,-6 1-48,-3 1 0,-16-1 0,-7 2 0,-9 3 68,-7 0 1,2 2 0,-5 0 0,0 2-181,0-2 1,5-2-1,0-2 1,5 1-208,4-1 0,9 2 0,-1 1 0,8-1-210,3-4 508,1-1 0,6 11 0,0 1 1</inkml:trace>
  <inkml:trace contextRef="#ctx0" brushRef="#br0">21163 12590 11471,'0'-40'-591,"-7"1"0,-3 10 0,-6 3 814,-5 5 1,2 5 0,-6 5 270,3 6 0,-6 3 1,3 2-1,1 2 0,3 3-53,3 6 0,8 8 0,1 4 0,2 3-310,4 7 0,13 0 0,8 7-24,4-1 1,5 8-1,6-2 1,2 3 0,1 2-1160,-1-1 1,-2 0-1,-3-2 1,-4 0 399,-5 1 0,-10-1 0,-6-2 663,-3-3 1,-11 0-1,-7-9 1,-8-5-1,-6-4 536,-1-4 0,5-5 0,1-4-17,2-6 1,2 2-1,7-3-70,4-6 1,5-5-1,12-11 1,8-1-1,10-4-1140,5-1 1,10-4 0,5-7 0,8-5-305,2-5 1,-4-1 0,2-10 664,-5 2 1,3-10-1,-2-1 1,-5-3 356,-4-2 0,-10-3 0,-9 3 0,-6 2 0,-4 1 301,-6 6 1,-3 16 0,-2 3 0,-2 7 543,-3 3 1,1 8 0,-6 3 1059,-2 4 1,3 8-1277,-2 4 0,8 6 0,-2 10 1,3 10-267,2 7 1,0 5 0,0 4-1,0 3-121,0 0 0,2 5 0,1-3 0,4 4-340,2 1 1,0 0-1,3 0 1,-2 2-423,3 3 0,0-6 0,1 4 0,-1 1-421,-3-2 0,-5 0 0,6-4 0,-1-1-437,-1-2 0,0-7 0,-6 2 1,3-6-1289,-3-5 2571,-1-3 1,-2-7 0,0-1 0</inkml:trace>
  <inkml:trace contextRef="#ctx0" brushRef="#br0">21525 12951 10726,'0'-38'-300,"0"8"0,0-5 1,2 1 548,3 0 0,4 1 1,8 3-1,4 4 587,5 5 1,0 9 0,4 3 0,5 2-440,3 4 0,-1 3 0,3 5 0,0 7-627,1 8 1,-12 4 0,1 7 0,-4 3-117,-1 2 0,-11-6 0,0 5 0,-6 0 60,-4-2 0,-2-7 0,-2-5 1,0-3-616,0-3 1,-2-1 269,-3-3 1,-2-6 582,-4-10 0,4-9 1,7-9-1,2-1 545,3-4 1,2-2 0,5-1-1,-1-1-228,1 1 0,2 5 0,0 1 0,0 1 204,2-1 0,-9 11 1,8 0-1,1 6-333,3 4 1,-1 2-1,3 2 1,-2 2-221,2 3 0,-2 4 0,7 5 0,2-2-279,2-1 0,3-8 0,0 2 0,2-3 127,0-2 1,-3 0 0,6-2 0,-1-3-267,-2-5 1,-11-1 0,6-3 0,-4-3 378,-1-1 0,-11-4 0,0 1 0,-6 0 428,-4-2 1,-2 0 0,-2-3 0,-2 3 261,-3 1 1,-4 9-1,-7-1 1,0 4 99,1 1 0,-1 6 1,0-1-334,1 8 1,-5 6-1,3 11 1,3 4-1,2 1-175,3 0 0,2 2 1,7 5-1,0 2-675,0 0 0,0-11 0,2 6 0,5-4-444,8-1 1,3-6 0,10 0 0,5-7 376,7-6 0,2-5 0,4-2 0,4-5 21,4-4 1,-8-11 0,-1-5-1,-3-4 630,-2-1 1,-12-2 0,-2-2 0,-8-4 336,-8-1 0,-3 10 0,-8 1 0,-5 4 452,-4 6 1,-6 3 0,-5 6-1,-5 6-264,-4 8 1,4 6-1,0 9 1,-2 4-215,-2 2 0,6 1 0,3 4-283,3-4 0,8 2 0,1-6 0,2 1-484,4 0 1,3-4-1,5-7 1,7-3 16,7-2 0,6-4 0,6-10 0,1-7 253,-1-5 0,1-7 0,-3 3 0,-1-1 0,-3-2 381,-3 1 0,5-3 0,-8 7 0,-2 2 93,1 2 1,-13 6 0,7 2-521,-3 2 0,-7 4 0,3 8-460,-3 6 1,-1 8 0,3 2 0,1-2-182,-1-1 0,-1-3 0,1 1 800,1 0 0,7 6 1,-3 3-1</inkml:trace>
  <inkml:trace contextRef="#ctx0" brushRef="#br0">23490 12433 9786,'0'-23'-27,"0"-1"0,-2-6 0,-1 2 933,-2 2 1,-1 12-233,6-2 0,0 14 0,2 6-518,3 10 0,-3 12 0,5 0 1,-2 6-146,1 4 0,-1-6 0,-5 3-103,0-3 0,0 3 0,0-7 0,2 0 0,1-1-495,2-4 0,1-7 1,-5 5 243,5-7 0,-3-5 0,8-7 0,1-1 0,2-6 259,1-9 1,-4-9 0,-1-10 265,3-1 0,-1-8 1,0 4-1,-3 0 1,0 1 135,-1 1 0,-4 5 0,1-2 7,-3 7 1,3 5 0,0 7 0,1 2-68,1 4 0,0 5 1,5 10-1,-2 7-92,2 7 0,2 6 0,2 6 0,0 1-16,0-1 1,-1 1 0,1-3 0,0-1-98,-1-2 1,-4-6-1,-2 1 1,-1-4-11,1-1 1,-4-7 79,6-4 1,-2-10-1,3-6-732,-2-3 0,-4 0 0,2 2 0,1 1 0,0 1-27,3 1 0,-3-3 0,1 7-528,2 1 1,2 3 0,4 1 1178,3 0 1,-4 0-1,6 0 1</inkml:trace>
  <inkml:trace contextRef="#ctx0" brushRef="#br0">24528 12543 9315,'16'-11'-78,"-1"1"1,1-2 115,0-2 1,-1-4 0,1-1 0,0-4 350,0-1 1,-1-2-1,1-6 1,0-3 0,0-7 1,-1 0-1,-1-10 1,-2 0-127,-1-6 0,-1 4 1,4-12-1,-3-1-21,-6 3 0,-3 9 0,-2 8 0,-2 4-39,-3 4 1,-6 15 0,-8-1 0,-2 11-31,2 9 0,2 5 1,1 5-1,0 6 80,0 3 0,6 10 1,-1 6-244,-1 5 0,5 8 1,0-1-1,2 4 5,0 1 1,-1 4 0,8-1 0,2-1-1,3 2-122,1-2 0,-2-6 0,4-2-436,2-3 0,2 4 0,2-5 0,0-6-117,0-8 0,4 1 0,3-13 0,2-4 212,3-4 1,0-5 0,-1-3 0,-2-5 0,-1-6 209,1-5 1,-6 2-1,2-7 1,-3-2 340,-3-2 0,1-2 0,-2-1 0,-2-2 373,-1-1 1,-8-1 0,2 7 0,-3 2 221,-2 2 1,0 12 41,0-2 0,0 20 0,0 5 0,2 12-316,3 8 1,-3-1-1,5 9-545,0-4 1,0-1-1,5-1 1,-1-1-738,1-4 1,2 2 0,1-7-1,3-4 1,1-4-130,2-8 0,7-4 0,-2-2 0,6-4 995,4-6 1,-2-10 0,4-3 0</inkml:trace>
  <inkml:trace contextRef="#ctx0" brushRef="#br0">25628 11898 9343,'0'-52'-42,"0"0"1,0-4-1,0 7 1,0 3 0,0 3 794,0 3 1,-1 6-1,-5 10 33,-4 1 0,1 9 0,0 11 0,2 6-219,4 8 0,1 6 0,2 8 1,0 8-277,0 5 0,0 6 1,0 7-1,0 1-267,0-1 1,2 3 0,1-2-1,4 1-348,2 1 1,-5-11-1,3 4 1,-2-1-977,0-1 1,0-5 0,-3-3 0,2-5 1301,1-6 1,7 3 0,-3-4 0</inkml:trace>
  <inkml:trace contextRef="#ctx0" brushRef="#br0">25518 11946 8208,'0'-32'0,"0"1"331,0-1 1,0 1 0,2 1 289,3 4 0,1 3 1,8 7-1,3 3-549,1 2 1,4-1-1,-1 7 1,0 3-449,2 5 1,-6 6 0,4 7 0,-3 1 371,-3 4 1,-6 11 0,-2 8 0</inkml:trace>
  <inkml:trace contextRef="#ctx0" brushRef="#br0">24229 12999 8411,'-14'-2'2614,"5"-2"-1852,9-1 0,20-7 0,15 1 0,6-3-432,8-1 1,11-1-1,3-1 1,8-3 0,10-2-453,-37 10 1,1-1-1,-3 0 1,1 0 0,5-2-1,0 0 1,0 2 0,1 0-645,-1 2 0,0 1 0,32-7 1,-1 3 765,-17 3 0,3 4 0,-16 7 0</inkml:trace>
  <inkml:trace contextRef="#ctx0" brushRef="#br0">24606 13046 9155,'-43'16'0,"4"-1"1172,8 1 1,12 0-526,3-1 0,9-6 0,12-4 0,7-3 1,9-2 32,11 0 1,1-7 0,9-2 0,3-3-387,6-4 0,1 4 1,10-9-535,2 4 1,6-4-1,-3 0 1,-3 2 0,4-1-558,2 0 1,-3 2 0,-3-1 0,-8 5-61,-9 3 1,-15 6-1,-3-4-2942,-4 2 3799,-11 2 0,-14 12 0,-9 2 0</inkml:trace>
  <inkml:trace contextRef="#ctx0" brushRef="#br0">24088 13675 8473,'-7'-30'83,"0"9"1,-6-9 0,5 4 1045,1 2 1,-4 8 1492,6-5-2268,0 14 0,5 2 0,0 20 0,1 10 0,3 6 309,1 6 1,6 5 0,-4 10 0,0 8 54,0 6 1,3 0-1,-3 6-497,2-2 1,-4 5 0,4-2 0,-2 2 0,-4 2-305,-1 2 1,0-15-1,1 8 1,3-6-315,-3-6 0,-1-3 0,-2-9 0,2-5-713,3-8 1,-2-9 0,8-3 0,-1-7-201,-1-2 1,5-7 0,-4-2-1,3-5-1444,-3-5 2754,4-4 0,-5-7 0,7 0 0</inkml:trace>
  <inkml:trace contextRef="#ctx0" brushRef="#br0">24025 14523 8473,'-16'-10'0,"2"-1"0,2-1 711,1-2 0,8-2 1,-1 1-1,8 1-195,6 3 0,11-3 0,5 6 0,6-1 0,5 2-573,5 0 0,8 5 1,4-3-1,4 3 57,7 2 0,-2-7 0,6-2 0</inkml:trace>
  <inkml:trace contextRef="#ctx0" brushRef="#br0">25220 13769 8543,'0'-47'413,"0"1"-172,0 4 1,0 4-1,0 6 1,0 3 1590,0 3-1141,0 3 0,0 23 0,0 10 0,0 15-280,0 10 1,5 5-1,0 9 1,0 3-1,1 6-142,-1 3 0,0-2 0,-5-1 0,2 1-305,3 1 0,-3-10 1,3 10-1,-3-6-839,-2-3 1,0-10 0,0 8 0,0-1 94,0-5 780,0-13 0,-7 14 0,-2-11 0</inkml:trace>
  <inkml:trace contextRef="#ctx0" brushRef="#br0">25141 13895 8521,'-10'-37'86,"1"4"0,2 0 279,3-1 1,4 10 0,7-6-80,9 6 1,5 5 0,9 6 0,-1 5 119,5 1 0,8 3 1,-1 11-1,3 7 0,0 9-406,-2 6 0,-6 6 0,3 13-119,-6-1 1,-7 5 0,-15 2-1,-6 0-153,-3 0 0,-6 4 1,-6-5-1,-11-3 0,-9-1-41,-7-2 1,4-7 0,-3-3 0,2-2-188,3 2 0,8-11 0,7 0 0,9-7 500,6-3 0,8 0 0,1-1 0</inkml:trace>
  <inkml:trace contextRef="#ctx0" brushRef="#br0">26069 13957 8521,'0'-31'310,"-2"1"0,-3 2 213,-6 2 1,-10 12 0,-3 0 0,-4 5-39,-4 6 0,3 8 0,-12 7 0,3 8 186,3 6 1,2 4 0,3 3 0,4 2-458,5 1 0,4 3 0,3-6 0,3 2-309,6 0 0,5-11 1,5 6-1,6-4-322,3-1 1,3-11 0,4 0 171,5-6 1,-1-2 0,1-6 0,0-2 0,0-2-206,1-1 0,-3-12 0,4 1 0,-4-3 509,-1-4 1,0 4-1,-4-6 1,2 3 521,-2 2 0,-7-2 89,-1 1 1,-1 1-727,6 10 1,-7 10 0,-4 12 0,-3 6-233,-2 3 0,0 1 0,0-2 0,2 1-492,3-2 0,-2-2 1,6-1-1,0 0-746,0-1 0,1-6 1526,6-4 0,6 4 0,3 0 0</inkml:trace>
  <inkml:trace contextRef="#ctx0" brushRef="#br0">26525 13690 8521,'8'-50'0,"-2"-1"0,-5 0 0,-1 8 0,0-5 972,0 10 0,0 7 0,-1 4 85,-5 6 1,-1 13 0,-3 8 0,5 10-556,3 9 1,2 6 0,0 8 0,0 5 43,0 10 1,5 1 0,2 8-437,2 3 0,-4 1 1,6 2-1,-1-2 1,-1-2-1114,-4-1 0,2-6 0,-2 4 82,-1-2 1,-2-3 0,-2-8-1,0-4-519,0-6 1,0 0 1439,0-12 0,0 7 0,0-3 0</inkml:trace>
  <inkml:trace contextRef="#ctx0" brushRef="#br0">26273 14005 8521,'-17'-7'128,"-4"-2"0,12-7 1,0 0-1,4-1 238,3-4 1,4 4 0,5-4-1,9 3-151,8 2 1,8 1 0,4 1 0,8 1 39,7 3 1,-1 7 0,6-4-686,-2 0 1,7 5-1,-5-3 1,-5 3 0,-2 0-145,-5-3 0,-8 1 0,-1-4 0,-7 1 1058,-7 3-133,-3 2 1,-10 9-1,-4 6 1,-8 6-9,-6 7 1,-4-2 0,-2 3 0,0 1 92,1 1 0,-1 3 0,2-3 1,2-1-460,1-1 1,6-8-1,-4 2 1,2-4-354,4-1 1,3-2-1,3-2 1,4-3 55,2-2 1,7-2 0,5-7-1,0-3 163,1-5 1,-2-6-1,4-3 1,-1-6 532,-4-4 1,-2 1 0,-1-9 52,0 4 1,-6 1 0,-1 1 0,0 1 0,-2 2 668,0 2 0,-2 12-812,-5-2 0,2 13 0,1 3 0,3 10-688,-3 10 1,4-1-1,-2 7-115,-1 2 0,5 2 1,-1-1-1,3-1 1,-1-3-731,2-3 1,2-1 0,2-5 1246,0 0 0,14-1 0,3 1 0</inkml:trace>
  <inkml:trace contextRef="#ctx0" brushRef="#br0">27861 13580 8501,'9'-56'-5,"-4"6"1,-3 6 135,-2 7 0,-12 6 0,-6 5 0,-5 6 385,-5 8 1,4 5 0,-2 7 0,0 4 2,1 6 0,-3 1 0,7 10 0,4-2-335,4 2 1,6 5 0,7 11-431,0 5 0,7 1 0,4 3 1,5-3-1,3 3-377,2-3 0,0-1 0,-5 0 0,-1-5 336,1-4 0,-2-3 0,-2-2 1,-3-4 485,-2-1 1,-2-2 267,-5-5 0,-7-6 0,-3-1-210,-4-2 1,-7-2 0,0-7 0,2-1 0,1-2 90,2 1 0,9-5-714,7-1 0,14-2 1,13-1-222,2 3 1,10-2 0,3-8 0,3-2 149,2-3 0,0-1 0,1-5 0,-1-2 1,-2-4 436,-3-5 0,-2-3 0,-7-1 0,-1 2 91,-8 3 1,-6 6 0,-8-2 0,-4 5 1542,-5 6 0,-2 11-915,-5 9 1,-2 5-1,-8 2-109,0 5 0,-5 4 0,0 9 0,2 4 0,2 3-443,1 7 0,5-1 0,3 6 0,-1-1-54,0 0 1,6 1-1,-3-3 1,5 2-391,1-2 0,1-4 0,3-3 0,5-4-551,5-1 1,0-4 0,12-7 182,2-1 1,1-8-1,5 1 1,1-6-1,3-7-59,2-5 1,0 2-1,4-10 1,-2-1 410,2-3 0,-4 1 0,0-1 0,-2-4 293,-3-5 0,-7 0 0,-3-5 0,-3 2-38,-2 3 0,-3-3 1,-3 1-1,-3 2 420,-6 2 1,-3 8 224,-2 4 0,0 4 0,-2 3 0,-3 3 29,-6 6 0,-3 10 0,-2 4 0,1 3 92,-1 4 0,5-4 1,3 11-1,-1 0-429,0 3 0,4 5 1,-4 3-1,2 0-380,4 1 1,1-8 0,0 8 0,-1-1-345,-2 0 0,-1-6 0,8-6 0,2-1-427,1-2 0,7-10 0,-1 5 0,4-5 97,6-6 1,-2-1 0,6-4 0,-1-3 754,1-5 0,1-11 0,5-4 0</inkml:trace>
  <inkml:trace contextRef="#ctx0" brushRef="#br0">28993 13250 8501,'-7'-40'-5,"4"2"1,-6 6-1,2 2 1,2 2 287,-2 2 0,5 12-391,-3-1 0,3 11 0,2 4 0,2 11-296,3 8 0,-2 2 0,6 8 305,-2 5 99,5 1 0,-3 3 0,7 2 0</inkml:trace>
  <inkml:trace contextRef="#ctx0" brushRef="#br0">29072 13549 7747,'15'0'0,"1"0"-396,0 0 0,0 0 0,-1-2 1,3-1 688,3-3 1,-2-6 0,5 2 0,1-6-202,-1-5 0,-4 2 1,2-6-1,-1 1 59,0-1 1,0 4 0,-7-3-1,-3 1 231,-6 4 1,-3 2 0,-4 3-121,-3 3 0,-6 4 0,-8 7 0,-2 0 348,2 0 0,0 9 1,-1 5-1,-1 5-286,2 0 0,2 4 1,1 0-1,0 1-370,0 4 1,8-4 0,1 1 0,2-1-624,-1 1 1,1-1-1,7 2 1,3-3-73,5 0 1,11-7 0,4 1 0,1-6 251,0-4 1,1-2-1,4-5 1,0-2 488,1-3 0,-1-4 0,-1-7-41,-4 1 0,-3-8 1,-9-2-1,-2-1 1,-3 0 550,-2-2 1,0-2 0,-4 1 0,3 1 51,-3 2 1,1 1-1,-1-1 1,2 5 222,-1 4 0,-1 3-603,3 3 0,1 6 0,5 10-344,-2 6 1,-6 10 0,3 5 0,-2 3 0,0 3-165,-1-1 0,3 1 0,0-3 234,1-2 0,-2 1 0,4-7 0,1-2 0,-1-4 29,1-4 1,1-4-1,7-7 1,4-2-39,1-3 0,2-6 1,6-10 43,-1-5 0,-1 2 0,-2-2 0,-2-1 0,0 3-18,-1 3 1,-3-2 0,-6 2 166,0 2 0,-6 9 341,1 4 1,-6 5 0,6 2 129,1 5 0,2 1 1,2 5-523,-1-2 1,3-4 0,1 2 0,4 1 0,-1-2-474,1 0 1,3 5 0,-3-3 0,0 1-750,-1 1 1,5-1 1180,-6 6 0,7 0 0,-4 0 0</inkml:trace>
  <inkml:trace contextRef="#ctx0" brushRef="#br0">20864 14272 13472,'-31'-28'0,"1"0"0,4 0 30,5 5 1,11 2 0,6 2 596,8-2 0,11-5 0,13 5 0,7 2 0,11 0 194,10-2 1,-1-4-1,15-6 1,7-1-724,-35 16 0,0 1 0,40-11 0,-34 12 0,2 1 0,2 0 0,1-1-221,5-2-1,1 2 1,-2 0 0,1 2 0,9-1 0,1-1-174,-6 0 1,1 0-1,7 2 1,0 0 0,-7 0-1,-2 0 1,1 0 0,-1 3 296,-4 1 0,1 2 0,0-3 0,-1 0 0,-9 3 0,-1 0 0,0-1 0,2 0 0,-1 1 0,0 0 0</inkml:trace>
  <inkml:trace contextRef="#ctx0" brushRef="#br0">21305 14319 19793,'-82'2'0,"1"1"-101,4 2 1,18 1 0,8-6 961,16 0 0,20 0 0,15-2-540,8-3 1,15-4-1,7-7 1,8-1 55,8-4 1,6 2 0,18-8 0,9-1-321,-36 14 0,1-1 1,1-1-1,1 0 0,2 1 1,2-1-1,2-1 0,2 1 31,1-3 1,0 1 0,3 1 0,-1-1 0,1-2-1,0 0-215,-1 1 1,1 0 0,6-3 0,0 0 0,-9 2 0,-2 0 0,-3 0 0,-2 1-386,-5 3 1,-2 1-1,30-15 1,-17 7 0,-15 2-686,-11 4 1,-14-2-1,-7 10-708,0 0 0,-7 2 275,0 7 1,-6 2 1613,-4 3 1,-11 4 0,4 7 0</inkml:trace>
  <inkml:trace contextRef="#ctx0" brushRef="#br0">19748 15828 8563,'-21'2'-203,"0"1"1,2 2 0,2 1 161,1 1 1,0-6-1,0 5 1,1-5 599,-1-1 0,5 0-299,1 0 0,-1 0 0,-3-1-64,4-5 0,3 3 0,7-8 1,0-1-1,2-4-62,3-5 0,5-1 0,11-6 0,7 0-120,7-5 1,9-6-1,12-8 1,10-4 8,-28 23 1,-1-1 0,2 0-1,-1-2 1,6-4 0,0-1-152,-2 1 1,1 0 0,4-4 0,1-1 0,-2 2 0,0 0 0,0 0 0,-1 0-32,-1 2 0,-1 1 1,0 0-1,-4 2 0,19-16 1,-14 7-1,-13 5-2,-10 8 0,-5 13 162,-6 0 0,-10 11 1,-12 0-51,-7 3 1,0 2 0,-7 0 0,-2 0 0,-4 0 10,-5 0 1,3 7 0,-7 2 0,1 1 22,0 1 0,5-6 0,-2 4 0,2-2 55,-1-4 0,10-1 1,-1-2-1,8 0 139,3 0-28,1 0 0,6-7 0,4-4 70,3-3 0,7 4 0,2 1 20,2 2 0,-4-3 0,6 4-117,1 3 1,2-4 0,2 2 0,-1 1-79,1 2 0,1-3 1,4 0-1,4 1 35,-1 3 1,6-5 0,-6 1-109,1 2 0,5 1 0,-4 0 1,2-1-1,0-2-62,-2 1 1,-5 2 0,3 2-1,1 0 47,-1 0 1,-4 6 0,0 1 21,-2 1 1,-4-3-1,-2 6 1,-3 1-1,-2 2 70,-4 2 0,4 0 0,-1-1 0,-3 1 91,-1 0 1,-2 1 0,0 2-4,0 2 1,0 0-1,-2-3 1,-1 1 0,-4 4 76,-2 1 1,4-5-1,-6 2-167,-1-3 0,0 3 1,-1 1-1,3-1-59,-2-3 1,-2 6 0,-2-8-1,0 2 1,1-1-397,-1-1 0,5-1 0,1 1 0,-2 0-631,-2 0 0,5-1 1038,4 1 0,-4 0 0,0-1 0</inkml:trace>
  <inkml:trace contextRef="#ctx0" brushRef="#br0">21006 13533 8336,'7'-16'-800,"2"1"485,6-1 1482,-6 7-994,-2 2 0,-9 9 1,-3 1-1,-4 4-73,1 2 1,-8 2 0,2 4 0,-7 1-28,-3 0 1,-4 5 0,-9 1 0,-7 3-57,-6 3 1,-10 8 0,-15 8 0,30-19 0,-3 1-81,-6 2 1,-3 1-1,-8 5 1,-1 1-1,-9 0 1,-2 1-1,23-11 1,0 0-1,-1 0-40,-1 2 1,0-1 0,0 0 0,-21 8 0,-1 0 0,-2 2 0,1 0 0,5-5 0,1 0 121,6-1 0,2-2 1,11-4-1,1-1 1,-2 2-1,0-1 1,2 0-1,1-1 1,2-1 1,0 0-1,8-3 1,1 0-1,-2 1 1,2 1-1,-36 19 205,7 0 1,12-10 0,1-1 0,8-4-131,9-6 1,15-2-1,-1-1 1,7-2-192,3-3 1,0 1-231,1-7-116,6 0 0,4-12 1,10-5 441,5-7 0,11-6 0,4-6 0</inkml:trace>
  <inkml:trace contextRef="#ctx0" brushRef="#br0">18396 14555 8310,'-35'17'0,"0"4"-5,0 5 1,4 13 0,-8 6 0,4 8 130,6 2 0,8-7 0,1 0 0,8-2 59,7-8 0,19-8 1,12-6-1,16-1-367,14-4 0,10-1 0,18-4 1,-38-8-1,1-2-216,4-1 1,1 0 76,-1-2 1,3-1 0,17-3 0,3-1 0,-2 0-1,1 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ADAD7-F2D7-48B4-896D-80625584E88D}" type="datetimeFigureOut">
              <a:rPr lang="en-IN" smtClean="0"/>
              <a:t>22/08/25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387AB6-0C90-4C13-BFEE-4EBE8F3CA032}" type="slidenum">
              <a:rPr lang="en-IN" smtClean="0"/>
              <a:t>‹#›</a:t>
            </a:fld>
            <a:endParaRPr lang="en-IN"/>
          </a:p>
        </p:txBody>
      </p:sp>
    </p:spTree>
    <p:extLst>
      <p:ext uri="{BB962C8B-B14F-4D97-AF65-F5344CB8AC3E}">
        <p14:creationId xmlns:p14="http://schemas.microsoft.com/office/powerpoint/2010/main" val="70878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Streamlit is a user-friendly Python library that simplifies the creation of web applications for data-related work. It is especially helpful for people who already know how to use Python but do not have experience in developing websites. Unlike traditional web development, which requires writing code in multiple languages such as HTML, CSS, and JavaScript, Streamlit allows users to build complete applications using only Python. This lowers the entry barrier for many data professionals and educators who want to share their work in an interactive format.</a:t>
            </a:r>
          </a:p>
          <a:p>
            <a:r>
              <a:rPr lang="en-US" dirty="0"/>
              <a:t>The structure of a Streamlit app is simple. When a user interacts with the app, for example by selecting a filter or adjusting a slider, the entire Python script runs again from top to bottom. This ensures that the interface is always updated based on the latest user input. While this may sound repetitive, it actually makes debugging and logic implementation easier, because developers do not need to manage separate front-end and back-end codebases.</a:t>
            </a:r>
          </a:p>
          <a:p>
            <a:r>
              <a:rPr lang="en-US" dirty="0"/>
              <a:t>One of </a:t>
            </a:r>
            <a:r>
              <a:rPr lang="en-US" dirty="0" err="1"/>
              <a:t>Streamlit’s</a:t>
            </a:r>
            <a:r>
              <a:rPr lang="en-US" dirty="0"/>
              <a:t> key strengths is its support for popular Python visualization libraries such as Matplotlib, Plotly, and Altair. This means users can generate different types of charts—line charts, bar charts, scatter plots, or even geographic maps—and display them directly in their web application. The visuals are not just static; users can interact with them, which makes the experience more engaging.</a:t>
            </a:r>
          </a:p>
          <a:p>
            <a:endParaRPr lang="en-US" dirty="0"/>
          </a:p>
        </p:txBody>
      </p:sp>
      <p:sp>
        <p:nvSpPr>
          <p:cNvPr id="4" name="Slide Number Placeholder 3"/>
          <p:cNvSpPr>
            <a:spLocks noGrp="1"/>
          </p:cNvSpPr>
          <p:nvPr>
            <p:ph type="sldNum" sz="quarter" idx="10"/>
          </p:nvPr>
        </p:nvSpPr>
        <p:spPr/>
        <p:txBody>
          <a:bodyPr/>
          <a:lstStyle/>
          <a:p>
            <a:fld id="{61387AB6-0C90-4C13-BFEE-4EBE8F3CA032}" type="slidenum">
              <a:rPr lang="en-IN" smtClean="0"/>
              <a:t>5</a:t>
            </a:fld>
            <a:endParaRPr lang="en-IN"/>
          </a:p>
        </p:txBody>
      </p:sp>
    </p:spTree>
    <p:extLst>
      <p:ext uri="{BB962C8B-B14F-4D97-AF65-F5344CB8AC3E}">
        <p14:creationId xmlns:p14="http://schemas.microsoft.com/office/powerpoint/2010/main" val="2372599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Streamlit application, text display plays a major role in improving the user interface and guiding users through the dashboard or data report. These elements are not just about aesthetics; they are functional components that help in communication, navigation, and information clarity.</a:t>
            </a:r>
          </a:p>
          <a:p>
            <a:endParaRPr lang="en-US" dirty="0"/>
          </a:p>
          <a:p>
            <a:r>
              <a:rPr lang="en-US" dirty="0"/>
              <a:t>Let us understand each function in more detail with practical context.</a:t>
            </a:r>
          </a:p>
          <a:p>
            <a:pPr marL="228600" indent="-228600">
              <a:buFont typeface="+mj-lt"/>
              <a:buAutoNum type="arabicPeriod"/>
            </a:pPr>
            <a:r>
              <a:rPr lang="en-US" dirty="0"/>
              <a:t>The </a:t>
            </a:r>
            <a:r>
              <a:rPr lang="en-US" b="1" i="1" dirty="0"/>
              <a:t>st.title()</a:t>
            </a:r>
            <a:r>
              <a:rPr lang="en-US" dirty="0"/>
              <a:t> function is used to define the main title of the entire Streamlit app. It is displayed in bold and large font, typically at the top of the page. </a:t>
            </a:r>
          </a:p>
          <a:p>
            <a:pPr marL="228600" indent="-228600">
              <a:buFont typeface="+mj-lt"/>
              <a:buAutoNum type="arabicPeriod"/>
            </a:pPr>
            <a:r>
              <a:rPr lang="en-US" dirty="0"/>
              <a:t>Next, we have </a:t>
            </a:r>
            <a:r>
              <a:rPr lang="en-US" b="1" i="1" dirty="0" err="1"/>
              <a:t>st.header</a:t>
            </a:r>
            <a:r>
              <a:rPr lang="en-US" b="1" i="1" dirty="0"/>
              <a:t>()</a:t>
            </a:r>
            <a:r>
              <a:rPr lang="en-US" dirty="0"/>
              <a:t> which is slightly smaller than the title. It is used to divide the application into clear sections.</a:t>
            </a:r>
          </a:p>
          <a:p>
            <a:pPr marL="228600" indent="-228600">
              <a:buFont typeface="+mj-lt"/>
              <a:buAutoNum type="arabicPeriod"/>
            </a:pPr>
            <a:r>
              <a:rPr lang="en-US" dirty="0"/>
              <a:t>Further, to break content into even smaller parts, we use </a:t>
            </a:r>
            <a:r>
              <a:rPr lang="en-US" b="1" i="1" dirty="0" err="1"/>
              <a:t>st.subheader</a:t>
            </a:r>
            <a:r>
              <a:rPr lang="en-US" b="1" i="1" dirty="0"/>
              <a:t>()</a:t>
            </a:r>
            <a:r>
              <a:rPr lang="en-US" dirty="0"/>
              <a:t>. This helps in making the content easier to read.</a:t>
            </a:r>
          </a:p>
          <a:p>
            <a:pPr marL="228600" indent="-228600">
              <a:buFont typeface="+mj-lt"/>
              <a:buAutoNum type="arabicPeriod"/>
            </a:pPr>
            <a:r>
              <a:rPr lang="en-US" dirty="0"/>
              <a:t>The </a:t>
            </a:r>
            <a:r>
              <a:rPr lang="en-US" b="1" i="1" dirty="0"/>
              <a:t>st.write()</a:t>
            </a:r>
            <a:r>
              <a:rPr lang="en-US" dirty="0"/>
              <a:t> function is a versatile function that intelligently decides how to display the input. It can accept text, numbers, lists, tables, charts, and even plots from libraries like Matplotlib or Altair.</a:t>
            </a:r>
          </a:p>
          <a:p>
            <a:pPr marL="228600" indent="-228600">
              <a:buFont typeface="+mj-lt"/>
              <a:buAutoNum type="arabicPeriod"/>
            </a:pPr>
            <a:r>
              <a:rPr lang="en-US" dirty="0"/>
              <a:t>The </a:t>
            </a:r>
            <a:r>
              <a:rPr lang="en-US" b="1" i="1" dirty="0" err="1"/>
              <a:t>st.text</a:t>
            </a:r>
            <a:r>
              <a:rPr lang="en-US" b="1" i="1" dirty="0"/>
              <a:t>()</a:t>
            </a:r>
            <a:r>
              <a:rPr lang="en-US" dirty="0"/>
              <a:t> function is used when we want to show text exactly as it is, without any formatting. This is useful for showing source information, fixed descriptions, or disclaimers.</a:t>
            </a:r>
          </a:p>
          <a:p>
            <a:pPr marL="228600" indent="-228600">
              <a:buFont typeface="+mj-lt"/>
              <a:buAutoNum type="arabicPeriod"/>
            </a:pPr>
            <a:r>
              <a:rPr lang="en-US" dirty="0"/>
              <a:t>Lastly, </a:t>
            </a:r>
            <a:r>
              <a:rPr lang="en-US" b="1" i="1" dirty="0" err="1"/>
              <a:t>st.markdown</a:t>
            </a:r>
            <a:r>
              <a:rPr lang="en-US" b="1" i="1" dirty="0"/>
              <a:t>()</a:t>
            </a:r>
            <a:r>
              <a:rPr lang="en-US" dirty="0"/>
              <a:t> is used when we want to use formatting like bold, italics, or bullet points. Markdown is a simple syntax used for formatting text. In Streamlit, this is especially useful when we want to highlight key insights.</a:t>
            </a:r>
          </a:p>
        </p:txBody>
      </p:sp>
      <p:sp>
        <p:nvSpPr>
          <p:cNvPr id="4" name="Slide Number Placeholder 3"/>
          <p:cNvSpPr>
            <a:spLocks noGrp="1"/>
          </p:cNvSpPr>
          <p:nvPr>
            <p:ph type="sldNum" sz="quarter" idx="10"/>
          </p:nvPr>
        </p:nvSpPr>
        <p:spPr/>
        <p:txBody>
          <a:bodyPr/>
          <a:lstStyle/>
          <a:p>
            <a:fld id="{61387AB6-0C90-4C13-BFEE-4EBE8F3CA032}" type="slidenum">
              <a:rPr lang="en-IN" smtClean="0"/>
              <a:t>17</a:t>
            </a:fld>
            <a:endParaRPr lang="en-IN"/>
          </a:p>
        </p:txBody>
      </p:sp>
    </p:spTree>
    <p:extLst>
      <p:ext uri="{BB962C8B-B14F-4D97-AF65-F5344CB8AC3E}">
        <p14:creationId xmlns:p14="http://schemas.microsoft.com/office/powerpoint/2010/main" val="2145350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any data application is to present information in a way that is both clear and easy to understand. These components help developers do just that, depending on the kind of data and how users are expected to interact with it.</a:t>
            </a:r>
          </a:p>
          <a:p>
            <a:endParaRPr lang="en-US" dirty="0"/>
          </a:p>
          <a:p>
            <a:pPr marL="228600" indent="-228600">
              <a:buFont typeface="+mj-lt"/>
              <a:buAutoNum type="arabicPeriod"/>
            </a:pPr>
            <a:r>
              <a:rPr lang="en-US" dirty="0"/>
              <a:t>The </a:t>
            </a:r>
            <a:r>
              <a:rPr lang="en-US" b="1" i="1" dirty="0" err="1"/>
              <a:t>st.dataframe</a:t>
            </a:r>
            <a:r>
              <a:rPr lang="en-US" b="1" i="1" dirty="0"/>
              <a:t>()</a:t>
            </a:r>
            <a:r>
              <a:rPr lang="en-US" dirty="0"/>
              <a:t> function allows users to interact with the dataset.</a:t>
            </a:r>
          </a:p>
          <a:p>
            <a:pPr marL="228600" indent="-228600">
              <a:buFont typeface="+mj-lt"/>
              <a:buAutoNum type="arabicPeriod"/>
            </a:pPr>
            <a:r>
              <a:rPr lang="en-US" dirty="0"/>
              <a:t>The </a:t>
            </a:r>
            <a:r>
              <a:rPr lang="en-US" b="1" i="1" dirty="0" err="1"/>
              <a:t>st.table</a:t>
            </a:r>
            <a:r>
              <a:rPr lang="en-US" b="1" i="1" dirty="0"/>
              <a:t>()</a:t>
            </a:r>
            <a:r>
              <a:rPr lang="en-US" dirty="0"/>
              <a:t> function provides a simpler, static view.</a:t>
            </a:r>
          </a:p>
          <a:p>
            <a:pPr marL="228600" indent="-228600">
              <a:buFont typeface="+mj-lt"/>
              <a:buAutoNum type="arabicPeriod"/>
            </a:pPr>
            <a:r>
              <a:rPr lang="en-US" dirty="0"/>
              <a:t>The </a:t>
            </a:r>
            <a:r>
              <a:rPr lang="en-US" b="1" i="1" dirty="0" err="1"/>
              <a:t>st.metric</a:t>
            </a:r>
            <a:r>
              <a:rPr lang="en-US" b="1" i="1" dirty="0"/>
              <a:t>()</a:t>
            </a:r>
            <a:r>
              <a:rPr lang="en-US" dirty="0"/>
              <a:t> function is valuable in dashboards.</a:t>
            </a:r>
          </a:p>
          <a:p>
            <a:pPr marL="228600" indent="-228600">
              <a:buFont typeface="+mj-lt"/>
              <a:buAutoNum type="arabicPeriod"/>
            </a:pPr>
            <a:r>
              <a:rPr lang="en-US" dirty="0"/>
              <a:t>The </a:t>
            </a:r>
            <a:r>
              <a:rPr lang="en-US" b="1" i="1" dirty="0" err="1"/>
              <a:t>st.json</a:t>
            </a:r>
            <a:r>
              <a:rPr lang="en-US" b="1" i="1" dirty="0"/>
              <a:t>()</a:t>
            </a:r>
            <a:r>
              <a:rPr lang="en-US" dirty="0"/>
              <a:t> function is useful in slightly more technical settings. It clearly helps in debugging or sharing structured data with others.</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61387AB6-0C90-4C13-BFEE-4EBE8F3CA032}" type="slidenum">
              <a:rPr lang="en-IN" smtClean="0"/>
              <a:t>18</a:t>
            </a:fld>
            <a:endParaRPr lang="en-IN"/>
          </a:p>
        </p:txBody>
      </p:sp>
    </p:spTree>
    <p:extLst>
      <p:ext uri="{BB962C8B-B14F-4D97-AF65-F5344CB8AC3E}">
        <p14:creationId xmlns:p14="http://schemas.microsoft.com/office/powerpoint/2010/main" val="1225793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widgets are important because they allow users to actively participate in the application by entering or selecting data, instead of just passively viewing content.</a:t>
            </a:r>
          </a:p>
          <a:p>
            <a:pPr marL="171450" indent="-171450">
              <a:buFont typeface="Arial" panose="020B0604020202020204" pitchFamily="34" charset="0"/>
              <a:buChar char="•"/>
            </a:pPr>
            <a:r>
              <a:rPr lang="en-US" dirty="0"/>
              <a:t>Let us start with </a:t>
            </a:r>
            <a:r>
              <a:rPr lang="en-US" b="1" i="1" dirty="0" err="1"/>
              <a:t>st.text_input</a:t>
            </a:r>
            <a:r>
              <a:rPr lang="en-US" b="1" i="1" dirty="0"/>
              <a:t>()</a:t>
            </a:r>
            <a:r>
              <a:rPr lang="en-US" dirty="0"/>
              <a:t>. This widget is used when we want the user to type a single line of text.</a:t>
            </a:r>
          </a:p>
          <a:p>
            <a:pPr marL="171450" indent="-171450">
              <a:buFont typeface="Arial" panose="020B0604020202020204" pitchFamily="34" charset="0"/>
              <a:buChar char="•"/>
            </a:pPr>
            <a:r>
              <a:rPr lang="en-US" dirty="0"/>
              <a:t>Next is </a:t>
            </a:r>
            <a:r>
              <a:rPr lang="en-US" b="1" i="1" dirty="0" err="1"/>
              <a:t>st.text_area</a:t>
            </a:r>
            <a:r>
              <a:rPr lang="en-US" b="1" i="1" dirty="0"/>
              <a:t>()</a:t>
            </a:r>
            <a:r>
              <a:rPr lang="en-US" dirty="0"/>
              <a:t>, which is useful when we expect longer input like feedback, suggestions, or student reflections.</a:t>
            </a:r>
          </a:p>
          <a:p>
            <a:pPr marL="171450" indent="-171450">
              <a:buFont typeface="Arial" panose="020B0604020202020204" pitchFamily="34" charset="0"/>
              <a:buChar char="•"/>
            </a:pPr>
            <a:r>
              <a:rPr lang="en-US" dirty="0"/>
              <a:t>The </a:t>
            </a:r>
            <a:r>
              <a:rPr lang="en-US" b="1" i="1" dirty="0" err="1"/>
              <a:t>st.number_input</a:t>
            </a:r>
            <a:r>
              <a:rPr lang="en-US" b="1" i="1" dirty="0"/>
              <a:t>()</a:t>
            </a:r>
            <a:r>
              <a:rPr lang="en-US" dirty="0"/>
              <a:t> widget is for entering numeric values. It is flexible as it supports minimum and maximum limits, and step size.</a:t>
            </a:r>
          </a:p>
          <a:p>
            <a:pPr marL="171450" indent="-171450">
              <a:buFont typeface="Arial" panose="020B0604020202020204" pitchFamily="34" charset="0"/>
              <a:buChar char="•"/>
            </a:pPr>
            <a:r>
              <a:rPr lang="en-US" dirty="0"/>
              <a:t>Moving forward, the </a:t>
            </a:r>
            <a:r>
              <a:rPr lang="en-US" b="1" i="1" dirty="0" err="1"/>
              <a:t>st.date_input</a:t>
            </a:r>
            <a:r>
              <a:rPr lang="en-US" b="1" i="1" dirty="0"/>
              <a:t>()</a:t>
            </a:r>
            <a:r>
              <a:rPr lang="en-US" dirty="0"/>
              <a:t> widget provides a calendar pop-up to select a date.</a:t>
            </a:r>
          </a:p>
          <a:p>
            <a:pPr marL="171450" indent="-171450">
              <a:buFont typeface="Arial" panose="020B0604020202020204" pitchFamily="34" charset="0"/>
              <a:buChar char="•"/>
            </a:pPr>
            <a:r>
              <a:rPr lang="en-US" dirty="0"/>
              <a:t>Similarly, </a:t>
            </a:r>
            <a:r>
              <a:rPr lang="en-US" b="1" i="1" dirty="0" err="1"/>
              <a:t>st.time_input</a:t>
            </a:r>
            <a:r>
              <a:rPr lang="en-US" b="1" i="1" dirty="0"/>
              <a:t>()</a:t>
            </a:r>
            <a:r>
              <a:rPr lang="en-US" dirty="0"/>
              <a:t> allows users to select a time, which can be useful for setting exam start times or appointment slots.</a:t>
            </a:r>
          </a:p>
        </p:txBody>
      </p:sp>
      <p:sp>
        <p:nvSpPr>
          <p:cNvPr id="4" name="Slide Number Placeholder 3"/>
          <p:cNvSpPr>
            <a:spLocks noGrp="1"/>
          </p:cNvSpPr>
          <p:nvPr>
            <p:ph type="sldNum" sz="quarter" idx="10"/>
          </p:nvPr>
        </p:nvSpPr>
        <p:spPr/>
        <p:txBody>
          <a:bodyPr/>
          <a:lstStyle/>
          <a:p>
            <a:fld id="{61387AB6-0C90-4C13-BFEE-4EBE8F3CA032}" type="slidenum">
              <a:rPr lang="en-IN" smtClean="0"/>
              <a:t>19</a:t>
            </a:fld>
            <a:endParaRPr lang="en-IN"/>
          </a:p>
        </p:txBody>
      </p:sp>
    </p:spTree>
    <p:extLst>
      <p:ext uri="{BB962C8B-B14F-4D97-AF65-F5344CB8AC3E}">
        <p14:creationId xmlns:p14="http://schemas.microsoft.com/office/powerpoint/2010/main" val="3209293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Streamlit, action widgets are interactive controls that allow users to trigger or manage the behavior of the application. These widgets are particularly useful when we want the app to perform a specific task only when the user chooses to, instead of every time the page reloads. Let us go through each of the commonly used action widgets and how they function in a practical application.</a:t>
            </a:r>
          </a:p>
          <a:p>
            <a:pPr marL="171450" indent="-171450">
              <a:buFont typeface="Arial" panose="020B0604020202020204" pitchFamily="34" charset="0"/>
              <a:buChar char="•"/>
            </a:pPr>
            <a:r>
              <a:rPr lang="en-US" dirty="0"/>
              <a:t>The </a:t>
            </a:r>
            <a:r>
              <a:rPr lang="en-US" b="1" i="1" dirty="0" err="1"/>
              <a:t>st.button</a:t>
            </a:r>
            <a:r>
              <a:rPr lang="en-US" b="1" i="1" dirty="0"/>
              <a:t>()</a:t>
            </a:r>
            <a:r>
              <a:rPr lang="en-US" dirty="0"/>
              <a:t> is a simple clickable button. When a user clicks this button, the logic written inside the conditional block is executed.</a:t>
            </a:r>
          </a:p>
          <a:p>
            <a:pPr marL="171450" indent="-171450">
              <a:buFont typeface="Arial" panose="020B0604020202020204" pitchFamily="34" charset="0"/>
              <a:buChar char="•"/>
            </a:pPr>
            <a:r>
              <a:rPr lang="en-US" dirty="0"/>
              <a:t>The </a:t>
            </a:r>
            <a:r>
              <a:rPr lang="en-US" b="1" i="1" dirty="0" err="1"/>
              <a:t>st.checkbox</a:t>
            </a:r>
            <a:r>
              <a:rPr lang="en-US" b="1" i="1" dirty="0"/>
              <a:t>()</a:t>
            </a:r>
            <a:r>
              <a:rPr lang="en-US" dirty="0"/>
              <a:t> is a toggle switch that returns either True or False. It is useful when we want to show or hide a particular section based on user preference.</a:t>
            </a:r>
          </a:p>
          <a:p>
            <a:pPr marL="171450" indent="-171450">
              <a:buFont typeface="Arial" panose="020B0604020202020204" pitchFamily="34" charset="0"/>
              <a:buChar char="•"/>
            </a:pPr>
            <a:r>
              <a:rPr lang="en-US" dirty="0"/>
              <a:t>Next, the </a:t>
            </a:r>
            <a:r>
              <a:rPr lang="en-US" b="1" i="1" dirty="0" err="1"/>
              <a:t>st.radio</a:t>
            </a:r>
            <a:r>
              <a:rPr lang="en-US" b="1" i="1" dirty="0"/>
              <a:t>()</a:t>
            </a:r>
            <a:r>
              <a:rPr lang="en-US" dirty="0"/>
              <a:t> widget is used when the user needs to choose only one option among multiple. </a:t>
            </a:r>
          </a:p>
          <a:p>
            <a:pPr marL="171450" indent="-171450">
              <a:buFont typeface="Arial" panose="020B0604020202020204" pitchFamily="34" charset="0"/>
              <a:buChar char="•"/>
            </a:pPr>
            <a:r>
              <a:rPr lang="en-US" dirty="0"/>
              <a:t>The </a:t>
            </a:r>
            <a:r>
              <a:rPr lang="en-US" b="1" i="1" dirty="0" err="1"/>
              <a:t>st.selectbox</a:t>
            </a:r>
            <a:r>
              <a:rPr lang="en-US" b="1" i="1" dirty="0"/>
              <a:t>()</a:t>
            </a:r>
            <a:r>
              <a:rPr lang="en-US" dirty="0"/>
              <a:t> functions similarly to a dropdown menu. It allows the user to pick one item from a list.</a:t>
            </a:r>
          </a:p>
          <a:p>
            <a:pPr marL="171450" indent="-171450">
              <a:buFont typeface="Arial" panose="020B0604020202020204" pitchFamily="34" charset="0"/>
              <a:buChar char="•"/>
            </a:pPr>
            <a:r>
              <a:rPr lang="en-US" dirty="0"/>
              <a:t>If we want the user to choose more than one item, then </a:t>
            </a:r>
            <a:r>
              <a:rPr lang="en-US" b="1" i="1" dirty="0" err="1"/>
              <a:t>st.multiselect</a:t>
            </a:r>
            <a:r>
              <a:rPr lang="en-US" b="1" i="1" dirty="0"/>
              <a:t>()</a:t>
            </a:r>
            <a:r>
              <a:rPr lang="en-US" dirty="0"/>
              <a:t> is used. This is ideal in cases like selecting hobbies, where multiple interests can be selected from a list such as Reading, Music, Sports, or Art. The selected items can then be displayed or used for some analysis.</a:t>
            </a:r>
          </a:p>
          <a:p>
            <a:pPr marL="171450" indent="-171450">
              <a:buFont typeface="Arial" panose="020B0604020202020204" pitchFamily="34" charset="0"/>
              <a:buChar char="•"/>
            </a:pPr>
            <a:r>
              <a:rPr lang="en-US" dirty="0"/>
              <a:t>The </a:t>
            </a:r>
            <a:r>
              <a:rPr lang="en-US" b="1" i="1" dirty="0" err="1"/>
              <a:t>st.slider</a:t>
            </a:r>
            <a:r>
              <a:rPr lang="en-US" b="1" i="1" dirty="0"/>
              <a:t>()</a:t>
            </a:r>
            <a:r>
              <a:rPr lang="en-US" dirty="0"/>
              <a:t> and </a:t>
            </a:r>
            <a:r>
              <a:rPr lang="en-US" b="1" i="1" dirty="0" err="1"/>
              <a:t>st.select_slider</a:t>
            </a:r>
            <a:r>
              <a:rPr lang="en-US" b="1" i="1" dirty="0"/>
              <a:t>()</a:t>
            </a:r>
            <a:r>
              <a:rPr lang="en-US" dirty="0"/>
              <a:t> are widgets for selecting numeric or categorical values by sliding. For instance, a student can select their marks using a slider ranging from 0 to 100. This allows for precise selection and is useful in scenarios where data is numerical or ordinal.</a:t>
            </a:r>
          </a:p>
        </p:txBody>
      </p:sp>
      <p:sp>
        <p:nvSpPr>
          <p:cNvPr id="4" name="Slide Number Placeholder 3"/>
          <p:cNvSpPr>
            <a:spLocks noGrp="1"/>
          </p:cNvSpPr>
          <p:nvPr>
            <p:ph type="sldNum" sz="quarter" idx="10"/>
          </p:nvPr>
        </p:nvSpPr>
        <p:spPr/>
        <p:txBody>
          <a:bodyPr/>
          <a:lstStyle/>
          <a:p>
            <a:fld id="{61387AB6-0C90-4C13-BFEE-4EBE8F3CA032}" type="slidenum">
              <a:rPr lang="en-IN" smtClean="0"/>
              <a:t>20</a:t>
            </a:fld>
            <a:endParaRPr lang="en-IN"/>
          </a:p>
        </p:txBody>
      </p:sp>
    </p:spTree>
    <p:extLst>
      <p:ext uri="{BB962C8B-B14F-4D97-AF65-F5344CB8AC3E}">
        <p14:creationId xmlns:p14="http://schemas.microsoft.com/office/powerpoint/2010/main" val="320414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applications grow larger and more complex, managing all the content on a single page becomes difficult for both the developer and the user. </a:t>
            </a:r>
          </a:p>
          <a:p>
            <a:r>
              <a:rPr lang="en-US" dirty="0"/>
              <a:t>Streamlit makes this process easy. All we need to do is create a folder named pages/. Any Python file added to this folder is treated as a separate page. These pages load individually when clicked, just like switching between tabs in a browser. This separation ensures that the code for each section is modular and easier to maintain.</a:t>
            </a:r>
          </a:p>
          <a:p>
            <a:r>
              <a:rPr lang="en-US" dirty="0"/>
              <a:t>The main file—typically named app.py or main.py—acts as the default starting point of the app. It is the first page users see when they open the application. This page can be used as a dashboard, summary page, or welcome screen, depending on the app’s purpose.</a:t>
            </a:r>
          </a:p>
          <a:p>
            <a:r>
              <a:rPr lang="en-US" dirty="0"/>
              <a:t>Streamlit automatically adds a navigation menu on the left sidebar using the names of these Python files. These names can also be changed for better readability. </a:t>
            </a:r>
          </a:p>
          <a:p>
            <a:r>
              <a:rPr lang="en-US" dirty="0"/>
              <a:t>Each page runs independently. So, if the user switches from one page to another, only the selected page’s code is executed. However, if you want to share data like user inputs, selections, or computed results across different pages, you can use the Streamlit session state. This helps in creating a smooth flow of data without reloading or re-entering information.</a:t>
            </a:r>
          </a:p>
        </p:txBody>
      </p:sp>
      <p:sp>
        <p:nvSpPr>
          <p:cNvPr id="4" name="Slide Number Placeholder 3"/>
          <p:cNvSpPr>
            <a:spLocks noGrp="1"/>
          </p:cNvSpPr>
          <p:nvPr>
            <p:ph type="sldNum" sz="quarter" idx="10"/>
          </p:nvPr>
        </p:nvSpPr>
        <p:spPr/>
        <p:txBody>
          <a:bodyPr/>
          <a:lstStyle/>
          <a:p>
            <a:fld id="{61387AB6-0C90-4C13-BFEE-4EBE8F3CA032}" type="slidenum">
              <a:rPr lang="en-IN" smtClean="0"/>
              <a:t>21</a:t>
            </a:fld>
            <a:endParaRPr lang="en-IN"/>
          </a:p>
        </p:txBody>
      </p:sp>
    </p:spTree>
    <p:extLst>
      <p:ext uri="{BB962C8B-B14F-4D97-AF65-F5344CB8AC3E}">
        <p14:creationId xmlns:p14="http://schemas.microsoft.com/office/powerpoint/2010/main" val="421068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i="1" dirty="0"/>
              <a:t>Please note that the code is given</a:t>
            </a:r>
            <a:r>
              <a:rPr lang="en-US" b="1" i="1" baseline="0" dirty="0"/>
              <a:t> in the handbook.</a:t>
            </a:r>
          </a:p>
          <a:p>
            <a:pPr marL="0" indent="0">
              <a:buFont typeface="+mj-lt"/>
              <a:buNone/>
            </a:pPr>
            <a:r>
              <a:rPr lang="en-US" b="1" i="1" baseline="0" dirty="0"/>
              <a:t>The learners can directly take the code from the there to create the application.</a:t>
            </a:r>
            <a:endParaRPr lang="en-US" b="1" i="1" dirty="0"/>
          </a:p>
          <a:p>
            <a:endParaRPr lang="en-US" b="1" i="1" dirty="0"/>
          </a:p>
          <a:p>
            <a:r>
              <a:rPr lang="en-US" dirty="0"/>
              <a:t>To create a multi-page app, you should start by writing a main file, such as </a:t>
            </a:r>
            <a:r>
              <a:rPr lang="en-US" b="1" i="1" dirty="0"/>
              <a:t>app.py</a:t>
            </a:r>
            <a:r>
              <a:rPr lang="en-US" dirty="0"/>
              <a:t>, that includes a simple welcome screen.</a:t>
            </a:r>
          </a:p>
          <a:p>
            <a:r>
              <a:rPr lang="en-US" dirty="0"/>
              <a:t>Using </a:t>
            </a:r>
            <a:r>
              <a:rPr lang="en-US" b="1" i="1" dirty="0" err="1"/>
              <a:t>st.set_page_config</a:t>
            </a:r>
            <a:r>
              <a:rPr lang="en-US" b="1" i="1" dirty="0"/>
              <a:t>()</a:t>
            </a:r>
            <a:r>
              <a:rPr lang="en-US" dirty="0"/>
              <a:t>, you can configure the app title and layout. Then, create a folder named pages in the same directory and add additional files for each page.</a:t>
            </a:r>
          </a:p>
          <a:p>
            <a:r>
              <a:rPr lang="en-US" dirty="0"/>
              <a:t>For example, a file named </a:t>
            </a:r>
            <a:r>
              <a:rPr lang="en-US" b="1" i="1" dirty="0"/>
              <a:t>Student_Info.py</a:t>
            </a:r>
            <a:r>
              <a:rPr lang="en-US" dirty="0"/>
              <a:t> can include a section that allows users to view and manage student profiles using basic commands like </a:t>
            </a:r>
            <a:r>
              <a:rPr lang="en-US" b="1" i="1" dirty="0"/>
              <a:t>st.title()</a:t>
            </a:r>
            <a:r>
              <a:rPr lang="en-US" dirty="0"/>
              <a:t> and </a:t>
            </a:r>
            <a:r>
              <a:rPr lang="en-US" b="1" i="1" dirty="0"/>
              <a:t>st.write()</a:t>
            </a:r>
            <a:r>
              <a:rPr lang="en-US" dirty="0"/>
              <a:t>.</a:t>
            </a:r>
          </a:p>
          <a:p>
            <a:r>
              <a:rPr lang="en-US" dirty="0"/>
              <a:t>Another file, </a:t>
            </a:r>
            <a:r>
              <a:rPr lang="en-US" b="1" i="1" dirty="0"/>
              <a:t>Subject_Enrollment.py</a:t>
            </a:r>
            <a:r>
              <a:rPr lang="en-US" dirty="0"/>
              <a:t>, can allow users to select subjects using a </a:t>
            </a:r>
            <a:r>
              <a:rPr lang="en-US" b="1" i="1" dirty="0" err="1"/>
              <a:t>st.multiselect</a:t>
            </a:r>
            <a:r>
              <a:rPr lang="en-US" b="1" i="1" dirty="0"/>
              <a:t>()</a:t>
            </a:r>
            <a:r>
              <a:rPr lang="en-US" dirty="0"/>
              <a:t> component.</a:t>
            </a:r>
          </a:p>
          <a:p>
            <a:r>
              <a:rPr lang="en-US" dirty="0"/>
              <a:t>For example, the user can pick subjects such as Mathematics, Physics, or Economics from a checklist and see the selected options displayed. These features help simulate a real-world educational dashboard where students or faculty members can interact with data.</a:t>
            </a:r>
          </a:p>
          <a:p>
            <a:r>
              <a:rPr lang="en-US" dirty="0"/>
              <a:t>To run the app, use the command </a:t>
            </a:r>
            <a:r>
              <a:rPr lang="en-US" b="1" i="1" dirty="0"/>
              <a:t>python -m streamlit run app.py</a:t>
            </a:r>
            <a:r>
              <a:rPr lang="en-US" dirty="0"/>
              <a:t>. Once executed, the sidebar will automatically list all the pages inside the pages folder. Users can click on any listed section to load that page, which makes it very easy to switch between functionalities. This method also keeps the code organized and easier to maintain.</a:t>
            </a:r>
          </a:p>
          <a:p>
            <a:endParaRPr lang="en-US" dirty="0"/>
          </a:p>
        </p:txBody>
      </p:sp>
      <p:sp>
        <p:nvSpPr>
          <p:cNvPr id="4" name="Slide Number Placeholder 3"/>
          <p:cNvSpPr>
            <a:spLocks noGrp="1"/>
          </p:cNvSpPr>
          <p:nvPr>
            <p:ph type="sldNum" sz="quarter" idx="10"/>
          </p:nvPr>
        </p:nvSpPr>
        <p:spPr/>
        <p:txBody>
          <a:bodyPr/>
          <a:lstStyle/>
          <a:p>
            <a:fld id="{61387AB6-0C90-4C13-BFEE-4EBE8F3CA032}" type="slidenum">
              <a:rPr lang="en-IN" smtClean="0"/>
              <a:t>22</a:t>
            </a:fld>
            <a:endParaRPr lang="en-IN"/>
          </a:p>
        </p:txBody>
      </p:sp>
    </p:spTree>
    <p:extLst>
      <p:ext uri="{BB962C8B-B14F-4D97-AF65-F5344CB8AC3E}">
        <p14:creationId xmlns:p14="http://schemas.microsoft.com/office/powerpoint/2010/main" val="13242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line chart is one of the most commonly used charts when data is collected over a period of time. It is especially useful for representing continuous change. For example, in an academic setting, a teacher may want to display how a student’s marks have changed across multiple tests during a semester. Each data point can represent one test, and connecting them with lines makes the pattern of improvement or decline easier to spot.</a:t>
            </a:r>
          </a:p>
          <a:p>
            <a:r>
              <a:rPr lang="en-US" dirty="0"/>
              <a:t>In the line chart, the horizontal axis usually represents time – such as days, weeks, months, or academic terms – and the vertical axis shows the corresponding values. These values could be marks scored, percentage of attendance, electricity consumption in a lab, or even the count of library logins per week.</a:t>
            </a:r>
          </a:p>
          <a:p>
            <a:r>
              <a:rPr lang="en-US" dirty="0"/>
              <a:t>This type of visualization is often used in dashboards because it is easy to read and interpret.</a:t>
            </a:r>
          </a:p>
        </p:txBody>
      </p:sp>
      <p:sp>
        <p:nvSpPr>
          <p:cNvPr id="4" name="Slide Number Placeholder 3"/>
          <p:cNvSpPr>
            <a:spLocks noGrp="1"/>
          </p:cNvSpPr>
          <p:nvPr>
            <p:ph type="sldNum" sz="quarter" idx="10"/>
          </p:nvPr>
        </p:nvSpPr>
        <p:spPr/>
        <p:txBody>
          <a:bodyPr/>
          <a:lstStyle/>
          <a:p>
            <a:fld id="{61387AB6-0C90-4C13-BFEE-4EBE8F3CA032}" type="slidenum">
              <a:rPr lang="en-IN" smtClean="0"/>
              <a:t>24</a:t>
            </a:fld>
            <a:endParaRPr lang="en-IN"/>
          </a:p>
        </p:txBody>
      </p:sp>
    </p:spTree>
    <p:extLst>
      <p:ext uri="{BB962C8B-B14F-4D97-AF65-F5344CB8AC3E}">
        <p14:creationId xmlns:p14="http://schemas.microsoft.com/office/powerpoint/2010/main" val="1227114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i="1" dirty="0"/>
              <a:t>Please note that the code</a:t>
            </a:r>
            <a:r>
              <a:rPr lang="en-US" b="1" i="1" baseline="0" dirty="0"/>
              <a:t> is given below and can be directly taken from here.</a:t>
            </a:r>
          </a:p>
          <a:p>
            <a:pPr marL="0" indent="0">
              <a:buFont typeface="+mj-lt"/>
              <a:buNone/>
            </a:pPr>
            <a:endParaRPr lang="en-US" b="1" i="1" baseline="0" dirty="0"/>
          </a:p>
          <a:p>
            <a:r>
              <a:rPr lang="en-IN" sz="1200" kern="1200" dirty="0">
                <a:solidFill>
                  <a:schemeClr val="tx1"/>
                </a:solidFill>
                <a:effectLst/>
                <a:latin typeface="+mn-lt"/>
                <a:ea typeface="+mn-ea"/>
                <a:cs typeface="+mn-cs"/>
              </a:rPr>
              <a:t>import streamlit as st</a:t>
            </a:r>
          </a:p>
          <a:p>
            <a:r>
              <a:rPr lang="en-IN" sz="1200" kern="1200" dirty="0">
                <a:solidFill>
                  <a:schemeClr val="tx1"/>
                </a:solidFill>
                <a:effectLst/>
                <a:latin typeface="+mn-lt"/>
                <a:ea typeface="+mn-ea"/>
                <a:cs typeface="+mn-cs"/>
              </a:rPr>
              <a:t>import pandas as </a:t>
            </a:r>
            <a:r>
              <a:rPr lang="en-IN" sz="1200" kern="1200" dirty="0" err="1">
                <a:solidFill>
                  <a:schemeClr val="tx1"/>
                </a:solidFill>
                <a:effectLst/>
                <a:latin typeface="+mn-lt"/>
                <a:ea typeface="+mn-ea"/>
                <a:cs typeface="+mn-cs"/>
              </a:rPr>
              <a:t>pd</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import </a:t>
            </a:r>
            <a:r>
              <a:rPr lang="en-IN" sz="1200" kern="1200" dirty="0" err="1">
                <a:solidFill>
                  <a:schemeClr val="tx1"/>
                </a:solidFill>
                <a:effectLst/>
                <a:latin typeface="+mn-lt"/>
                <a:ea typeface="+mn-ea"/>
                <a:cs typeface="+mn-cs"/>
              </a:rPr>
              <a:t>numpy</a:t>
            </a:r>
            <a:r>
              <a:rPr lang="en-IN" sz="1200" kern="1200" dirty="0">
                <a:solidFill>
                  <a:schemeClr val="tx1"/>
                </a:solidFill>
                <a:effectLst/>
                <a:latin typeface="+mn-lt"/>
                <a:ea typeface="+mn-ea"/>
                <a:cs typeface="+mn-cs"/>
              </a:rPr>
              <a:t> as np</a:t>
            </a:r>
          </a:p>
          <a:p>
            <a:r>
              <a:rPr lang="en-IN" sz="1200" kern="1200" dirty="0">
                <a:solidFill>
                  <a:schemeClr val="tx1"/>
                </a:solidFill>
                <a:effectLst/>
                <a:latin typeface="+mn-lt"/>
                <a:ea typeface="+mn-ea"/>
                <a:cs typeface="+mn-cs"/>
              </a:rPr>
              <a:t>st.title("Student Performance Over Time")</a:t>
            </a:r>
          </a:p>
          <a:p>
            <a:r>
              <a:rPr lang="en-IN" sz="1200" kern="1200" dirty="0">
                <a:solidFill>
                  <a:schemeClr val="tx1"/>
                </a:solidFill>
                <a:effectLst/>
                <a:latin typeface="+mn-lt"/>
                <a:ea typeface="+mn-ea"/>
                <a:cs typeface="+mn-cs"/>
              </a:rPr>
              <a:t># Sample data: Weekly test scores for 3 students</a:t>
            </a:r>
          </a:p>
          <a:p>
            <a:r>
              <a:rPr lang="en-IN" sz="1200" kern="1200" dirty="0">
                <a:solidFill>
                  <a:schemeClr val="tx1"/>
                </a:solidFill>
                <a:effectLst/>
                <a:latin typeface="+mn-lt"/>
                <a:ea typeface="+mn-ea"/>
                <a:cs typeface="+mn-cs"/>
              </a:rPr>
              <a:t>data = {</a:t>
            </a:r>
          </a:p>
          <a:p>
            <a:r>
              <a:rPr lang="en-IN" sz="1200" kern="1200" dirty="0">
                <a:solidFill>
                  <a:schemeClr val="tx1"/>
                </a:solidFill>
                <a:effectLst/>
                <a:latin typeface="+mn-lt"/>
                <a:ea typeface="+mn-ea"/>
                <a:cs typeface="+mn-cs"/>
              </a:rPr>
              <a:t>    "Week 1": [75, 82, 68],</a:t>
            </a:r>
          </a:p>
          <a:p>
            <a:r>
              <a:rPr lang="en-IN" sz="1200" kern="1200" dirty="0">
                <a:solidFill>
                  <a:schemeClr val="tx1"/>
                </a:solidFill>
                <a:effectLst/>
                <a:latin typeface="+mn-lt"/>
                <a:ea typeface="+mn-ea"/>
                <a:cs typeface="+mn-cs"/>
              </a:rPr>
              <a:t>    "Week 2": [80, 85, 70],</a:t>
            </a:r>
          </a:p>
          <a:p>
            <a:r>
              <a:rPr lang="en-IN" sz="1200" kern="1200" dirty="0">
                <a:solidFill>
                  <a:schemeClr val="tx1"/>
                </a:solidFill>
                <a:effectLst/>
                <a:latin typeface="+mn-lt"/>
                <a:ea typeface="+mn-ea"/>
                <a:cs typeface="+mn-cs"/>
              </a:rPr>
              <a:t>    "Week 3": [78, 88, 74],</a:t>
            </a:r>
          </a:p>
          <a:p>
            <a:r>
              <a:rPr lang="en-IN" sz="1200" kern="1200" dirty="0">
                <a:solidFill>
                  <a:schemeClr val="tx1"/>
                </a:solidFill>
                <a:effectLst/>
                <a:latin typeface="+mn-lt"/>
                <a:ea typeface="+mn-ea"/>
                <a:cs typeface="+mn-cs"/>
              </a:rPr>
              <a:t>    "Week 4": [85, 90, 78]</a:t>
            </a:r>
          </a:p>
          <a:p>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Create </a:t>
            </a:r>
            <a:r>
              <a:rPr lang="en-IN" sz="1200" kern="1200" dirty="0" err="1">
                <a:solidFill>
                  <a:schemeClr val="tx1"/>
                </a:solidFill>
                <a:effectLst/>
                <a:latin typeface="+mn-lt"/>
                <a:ea typeface="+mn-ea"/>
                <a:cs typeface="+mn-cs"/>
              </a:rPr>
              <a:t>DataFrame</a:t>
            </a:r>
            <a:r>
              <a:rPr lang="en-IN" sz="1200" kern="1200" dirty="0">
                <a:solidFill>
                  <a:schemeClr val="tx1"/>
                </a:solidFill>
                <a:effectLst/>
                <a:latin typeface="+mn-lt"/>
                <a:ea typeface="+mn-ea"/>
                <a:cs typeface="+mn-cs"/>
              </a:rPr>
              <a:t> with student names as rows</a:t>
            </a:r>
          </a:p>
          <a:p>
            <a:r>
              <a:rPr lang="en-IN" sz="1200" kern="1200" dirty="0" err="1">
                <a:solidFill>
                  <a:schemeClr val="tx1"/>
                </a:solidFill>
                <a:effectLst/>
                <a:latin typeface="+mn-lt"/>
                <a:ea typeface="+mn-ea"/>
                <a:cs typeface="+mn-cs"/>
              </a:rPr>
              <a:t>df</a:t>
            </a:r>
            <a:r>
              <a:rPr lang="en-IN" sz="1200" kern="1200" dirty="0">
                <a:solidFill>
                  <a:schemeClr val="tx1"/>
                </a:solidFill>
                <a:effectLst/>
                <a:latin typeface="+mn-lt"/>
                <a:ea typeface="+mn-ea"/>
                <a:cs typeface="+mn-cs"/>
              </a:rPr>
              <a:t> = </a:t>
            </a:r>
            <a:r>
              <a:rPr lang="en-IN" sz="1200" kern="1200" dirty="0" err="1">
                <a:solidFill>
                  <a:schemeClr val="tx1"/>
                </a:solidFill>
                <a:effectLst/>
                <a:latin typeface="+mn-lt"/>
                <a:ea typeface="+mn-ea"/>
                <a:cs typeface="+mn-cs"/>
              </a:rPr>
              <a:t>pd.DataFrame</a:t>
            </a:r>
            <a:r>
              <a:rPr lang="en-IN" sz="1200" kern="1200" dirty="0">
                <a:solidFill>
                  <a:schemeClr val="tx1"/>
                </a:solidFill>
                <a:effectLst/>
                <a:latin typeface="+mn-lt"/>
                <a:ea typeface="+mn-ea"/>
                <a:cs typeface="+mn-cs"/>
              </a:rPr>
              <a:t>(data, index=["Student A", "Student B", "Student C"])</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Transpose to make weeks on x-axis</a:t>
            </a:r>
          </a:p>
          <a:p>
            <a:r>
              <a:rPr lang="en-IN" sz="1200" kern="1200" dirty="0" err="1">
                <a:solidFill>
                  <a:schemeClr val="tx1"/>
                </a:solidFill>
                <a:effectLst/>
                <a:latin typeface="+mn-lt"/>
                <a:ea typeface="+mn-ea"/>
                <a:cs typeface="+mn-cs"/>
              </a:rPr>
              <a:t>df</a:t>
            </a:r>
            <a:r>
              <a:rPr lang="en-IN" sz="1200" kern="1200" dirty="0">
                <a:solidFill>
                  <a:schemeClr val="tx1"/>
                </a:solidFill>
                <a:effectLst/>
                <a:latin typeface="+mn-lt"/>
                <a:ea typeface="+mn-ea"/>
                <a:cs typeface="+mn-cs"/>
              </a:rPr>
              <a:t> = </a:t>
            </a:r>
            <a:r>
              <a:rPr lang="en-IN" sz="1200" kern="1200" dirty="0" err="1">
                <a:solidFill>
                  <a:schemeClr val="tx1"/>
                </a:solidFill>
                <a:effectLst/>
                <a:latin typeface="+mn-lt"/>
                <a:ea typeface="+mn-ea"/>
                <a:cs typeface="+mn-cs"/>
              </a:rPr>
              <a:t>df.T</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p>
          <a:p>
            <a:r>
              <a:rPr lang="en-IN" sz="1200" kern="1200" dirty="0" err="1">
                <a:solidFill>
                  <a:schemeClr val="tx1"/>
                </a:solidFill>
                <a:effectLst/>
                <a:latin typeface="+mn-lt"/>
                <a:ea typeface="+mn-ea"/>
                <a:cs typeface="+mn-cs"/>
              </a:rPr>
              <a:t>st.line_chart</a:t>
            </a:r>
            <a:r>
              <a:rPr lang="en-IN" sz="1200" kern="1200" dirty="0">
                <a:solidFill>
                  <a:schemeClr val="tx1"/>
                </a:solidFill>
                <a:effectLst/>
                <a:latin typeface="+mn-lt"/>
                <a:ea typeface="+mn-ea"/>
                <a:cs typeface="+mn-cs"/>
              </a:rPr>
              <a:t>(</a:t>
            </a:r>
            <a:r>
              <a:rPr lang="en-IN" sz="1200" kern="1200" dirty="0" err="1">
                <a:solidFill>
                  <a:schemeClr val="tx1"/>
                </a:solidFill>
                <a:effectLst/>
                <a:latin typeface="+mn-lt"/>
                <a:ea typeface="+mn-ea"/>
                <a:cs typeface="+mn-cs"/>
              </a:rPr>
              <a:t>df</a:t>
            </a:r>
            <a:r>
              <a:rPr lang="en-IN" sz="1200" kern="1200" dirty="0">
                <a:solidFill>
                  <a:schemeClr val="tx1"/>
                </a:solidFill>
                <a:effectLst/>
                <a:latin typeface="+mn-lt"/>
                <a:ea typeface="+mn-ea"/>
                <a:cs typeface="+mn-cs"/>
              </a:rPr>
              <a:t>)</a:t>
            </a:r>
          </a:p>
          <a:p>
            <a:pPr marL="0" indent="0">
              <a:buFont typeface="+mj-lt"/>
              <a:buNone/>
            </a:pPr>
            <a:endParaRPr lang="en-US" b="1" i="1" baseline="0" dirty="0"/>
          </a:p>
        </p:txBody>
      </p:sp>
      <p:sp>
        <p:nvSpPr>
          <p:cNvPr id="4" name="Slide Number Placeholder 3"/>
          <p:cNvSpPr>
            <a:spLocks noGrp="1"/>
          </p:cNvSpPr>
          <p:nvPr>
            <p:ph type="sldNum" sz="quarter" idx="10"/>
          </p:nvPr>
        </p:nvSpPr>
        <p:spPr/>
        <p:txBody>
          <a:bodyPr/>
          <a:lstStyle/>
          <a:p>
            <a:fld id="{61387AB6-0C90-4C13-BFEE-4EBE8F3CA032}" type="slidenum">
              <a:rPr lang="en-IN" smtClean="0"/>
              <a:t>25</a:t>
            </a:fld>
            <a:endParaRPr lang="en-IN"/>
          </a:p>
        </p:txBody>
      </p:sp>
    </p:spTree>
    <p:extLst>
      <p:ext uri="{BB962C8B-B14F-4D97-AF65-F5344CB8AC3E}">
        <p14:creationId xmlns:p14="http://schemas.microsoft.com/office/powerpoint/2010/main" val="1230421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bar chart is a fundamental and widely used method of data visualization. It uses bars to represent numerical values associated with categories. Each bar is proportional to the value it represents. Vertical bar charts display bars rising upward, while horizontal bar charts extend bars to the right. Bar charts are especially useful when the goal is to compare values across different groups or categories, rather than track changes over time.</a:t>
            </a:r>
          </a:p>
        </p:txBody>
      </p:sp>
      <p:sp>
        <p:nvSpPr>
          <p:cNvPr id="4" name="Slide Number Placeholder 3"/>
          <p:cNvSpPr>
            <a:spLocks noGrp="1"/>
          </p:cNvSpPr>
          <p:nvPr>
            <p:ph type="sldNum" sz="quarter" idx="10"/>
          </p:nvPr>
        </p:nvSpPr>
        <p:spPr/>
        <p:txBody>
          <a:bodyPr/>
          <a:lstStyle/>
          <a:p>
            <a:fld id="{61387AB6-0C90-4C13-BFEE-4EBE8F3CA032}" type="slidenum">
              <a:rPr lang="en-IN" smtClean="0"/>
              <a:t>26</a:t>
            </a:fld>
            <a:endParaRPr lang="en-IN"/>
          </a:p>
        </p:txBody>
      </p:sp>
    </p:spTree>
    <p:extLst>
      <p:ext uri="{BB962C8B-B14F-4D97-AF65-F5344CB8AC3E}">
        <p14:creationId xmlns:p14="http://schemas.microsoft.com/office/powerpoint/2010/main" val="3077609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i="1" dirty="0"/>
              <a:t>Please note that the code</a:t>
            </a:r>
            <a:r>
              <a:rPr lang="en-US" b="1" i="1" baseline="0" dirty="0"/>
              <a:t> is given below and can be directly taken from here.</a:t>
            </a:r>
          </a:p>
          <a:p>
            <a:pPr marL="0" indent="0">
              <a:buFont typeface="+mj-lt"/>
              <a:buNone/>
            </a:pPr>
            <a:endParaRPr lang="en-US" b="1" i="1" baseline="0" dirty="0"/>
          </a:p>
          <a:p>
            <a:r>
              <a:rPr lang="en-IN" sz="1200" kern="1200" dirty="0">
                <a:solidFill>
                  <a:schemeClr val="tx1"/>
                </a:solidFill>
                <a:effectLst/>
                <a:latin typeface="+mn-lt"/>
                <a:ea typeface="+mn-ea"/>
                <a:cs typeface="+mn-cs"/>
              </a:rPr>
              <a:t>import streamlit as st</a:t>
            </a:r>
          </a:p>
          <a:p>
            <a:r>
              <a:rPr lang="en-IN" sz="1200" kern="1200" dirty="0">
                <a:solidFill>
                  <a:schemeClr val="tx1"/>
                </a:solidFill>
                <a:effectLst/>
                <a:latin typeface="+mn-lt"/>
                <a:ea typeface="+mn-ea"/>
                <a:cs typeface="+mn-cs"/>
              </a:rPr>
              <a:t>import pandas as </a:t>
            </a:r>
            <a:r>
              <a:rPr lang="en-IN" sz="1200" kern="1200" dirty="0" err="1">
                <a:solidFill>
                  <a:schemeClr val="tx1"/>
                </a:solidFill>
                <a:effectLst/>
                <a:latin typeface="+mn-lt"/>
                <a:ea typeface="+mn-ea"/>
                <a:cs typeface="+mn-cs"/>
              </a:rPr>
              <a:t>pd</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st.title("Stream-wise Student Distribution")</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Sample data</a:t>
            </a:r>
          </a:p>
          <a:p>
            <a:r>
              <a:rPr lang="en-IN" sz="1200" kern="1200" dirty="0">
                <a:solidFill>
                  <a:schemeClr val="tx1"/>
                </a:solidFill>
                <a:effectLst/>
                <a:latin typeface="+mn-lt"/>
                <a:ea typeface="+mn-ea"/>
                <a:cs typeface="+mn-cs"/>
              </a:rPr>
              <a:t>data = {</a:t>
            </a:r>
          </a:p>
          <a:p>
            <a:r>
              <a:rPr lang="en-IN" sz="1200" kern="1200" dirty="0">
                <a:solidFill>
                  <a:schemeClr val="tx1"/>
                </a:solidFill>
                <a:effectLst/>
                <a:latin typeface="+mn-lt"/>
                <a:ea typeface="+mn-ea"/>
                <a:cs typeface="+mn-cs"/>
              </a:rPr>
              <a:t>    "Streams": ["Science", "Commerce", "Humanities"],</a:t>
            </a:r>
          </a:p>
          <a:p>
            <a:r>
              <a:rPr lang="en-IN" sz="1200" kern="1200" dirty="0">
                <a:solidFill>
                  <a:schemeClr val="tx1"/>
                </a:solidFill>
                <a:effectLst/>
                <a:latin typeface="+mn-lt"/>
                <a:ea typeface="+mn-ea"/>
                <a:cs typeface="+mn-cs"/>
              </a:rPr>
              <a:t>    "Students": [120, 100, 80]</a:t>
            </a:r>
          </a:p>
          <a:p>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Create </a:t>
            </a:r>
            <a:r>
              <a:rPr lang="en-IN" sz="1200" kern="1200" dirty="0" err="1">
                <a:solidFill>
                  <a:schemeClr val="tx1"/>
                </a:solidFill>
                <a:effectLst/>
                <a:latin typeface="+mn-lt"/>
                <a:ea typeface="+mn-ea"/>
                <a:cs typeface="+mn-cs"/>
              </a:rPr>
              <a:t>DataFrame</a:t>
            </a:r>
            <a:endParaRPr lang="en-IN" sz="1200" kern="1200" dirty="0">
              <a:solidFill>
                <a:schemeClr val="tx1"/>
              </a:solidFill>
              <a:effectLst/>
              <a:latin typeface="+mn-lt"/>
              <a:ea typeface="+mn-ea"/>
              <a:cs typeface="+mn-cs"/>
            </a:endParaRPr>
          </a:p>
          <a:p>
            <a:r>
              <a:rPr lang="en-IN" sz="1200" kern="1200" dirty="0" err="1">
                <a:solidFill>
                  <a:schemeClr val="tx1"/>
                </a:solidFill>
                <a:effectLst/>
                <a:latin typeface="+mn-lt"/>
                <a:ea typeface="+mn-ea"/>
                <a:cs typeface="+mn-cs"/>
              </a:rPr>
              <a:t>df</a:t>
            </a:r>
            <a:r>
              <a:rPr lang="en-IN" sz="1200" kern="1200" dirty="0">
                <a:solidFill>
                  <a:schemeClr val="tx1"/>
                </a:solidFill>
                <a:effectLst/>
                <a:latin typeface="+mn-lt"/>
                <a:ea typeface="+mn-ea"/>
                <a:cs typeface="+mn-cs"/>
              </a:rPr>
              <a:t> = </a:t>
            </a:r>
            <a:r>
              <a:rPr lang="en-IN" sz="1200" kern="1200" dirty="0" err="1">
                <a:solidFill>
                  <a:schemeClr val="tx1"/>
                </a:solidFill>
                <a:effectLst/>
                <a:latin typeface="+mn-lt"/>
                <a:ea typeface="+mn-ea"/>
                <a:cs typeface="+mn-cs"/>
              </a:rPr>
              <a:t>pd.DataFrame</a:t>
            </a:r>
            <a:r>
              <a:rPr lang="en-IN" sz="1200" kern="1200" dirty="0">
                <a:solidFill>
                  <a:schemeClr val="tx1"/>
                </a:solidFill>
                <a:effectLst/>
                <a:latin typeface="+mn-lt"/>
                <a:ea typeface="+mn-ea"/>
                <a:cs typeface="+mn-cs"/>
              </a:rPr>
              <a:t>(data)</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Set 'Streams' as index for correct </a:t>
            </a:r>
            <a:r>
              <a:rPr lang="en-IN" sz="1200" kern="1200" dirty="0" err="1">
                <a:solidFill>
                  <a:schemeClr val="tx1"/>
                </a:solidFill>
                <a:effectLst/>
                <a:latin typeface="+mn-lt"/>
                <a:ea typeface="+mn-ea"/>
                <a:cs typeface="+mn-cs"/>
              </a:rPr>
              <a:t>labeling</a:t>
            </a:r>
            <a:endParaRPr lang="en-IN" sz="1200" kern="1200" dirty="0">
              <a:solidFill>
                <a:schemeClr val="tx1"/>
              </a:solidFill>
              <a:effectLst/>
              <a:latin typeface="+mn-lt"/>
              <a:ea typeface="+mn-ea"/>
              <a:cs typeface="+mn-cs"/>
            </a:endParaRPr>
          </a:p>
          <a:p>
            <a:r>
              <a:rPr lang="en-IN" sz="1200" kern="1200" dirty="0" err="1">
                <a:solidFill>
                  <a:schemeClr val="tx1"/>
                </a:solidFill>
                <a:effectLst/>
                <a:latin typeface="+mn-lt"/>
                <a:ea typeface="+mn-ea"/>
                <a:cs typeface="+mn-cs"/>
              </a:rPr>
              <a:t>df.set_index</a:t>
            </a:r>
            <a:r>
              <a:rPr lang="en-IN" sz="1200" kern="1200" dirty="0">
                <a:solidFill>
                  <a:schemeClr val="tx1"/>
                </a:solidFill>
                <a:effectLst/>
                <a:latin typeface="+mn-lt"/>
                <a:ea typeface="+mn-ea"/>
                <a:cs typeface="+mn-cs"/>
              </a:rPr>
              <a:t>("Streams", </a:t>
            </a:r>
            <a:r>
              <a:rPr lang="en-IN" sz="1200" kern="1200" dirty="0" err="1">
                <a:solidFill>
                  <a:schemeClr val="tx1"/>
                </a:solidFill>
                <a:effectLst/>
                <a:latin typeface="+mn-lt"/>
                <a:ea typeface="+mn-ea"/>
                <a:cs typeface="+mn-cs"/>
              </a:rPr>
              <a:t>inplace</a:t>
            </a:r>
            <a:r>
              <a:rPr lang="en-IN" sz="1200" kern="1200" dirty="0">
                <a:solidFill>
                  <a:schemeClr val="tx1"/>
                </a:solidFill>
                <a:effectLst/>
                <a:latin typeface="+mn-lt"/>
                <a:ea typeface="+mn-ea"/>
                <a:cs typeface="+mn-cs"/>
              </a:rPr>
              <a:t>=True)</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Plot bar chart</a:t>
            </a:r>
          </a:p>
          <a:p>
            <a:r>
              <a:rPr lang="en-IN" sz="1200" kern="1200" dirty="0" err="1">
                <a:solidFill>
                  <a:schemeClr val="tx1"/>
                </a:solidFill>
                <a:effectLst/>
                <a:latin typeface="+mn-lt"/>
                <a:ea typeface="+mn-ea"/>
                <a:cs typeface="+mn-cs"/>
              </a:rPr>
              <a:t>st.bar_chart</a:t>
            </a:r>
            <a:r>
              <a:rPr lang="en-IN" sz="1200" kern="1200" dirty="0">
                <a:solidFill>
                  <a:schemeClr val="tx1"/>
                </a:solidFill>
                <a:effectLst/>
                <a:latin typeface="+mn-lt"/>
                <a:ea typeface="+mn-ea"/>
                <a:cs typeface="+mn-cs"/>
              </a:rPr>
              <a:t>(</a:t>
            </a:r>
            <a:r>
              <a:rPr lang="en-IN" sz="1200" kern="1200" dirty="0" err="1">
                <a:solidFill>
                  <a:schemeClr val="tx1"/>
                </a:solidFill>
                <a:effectLst/>
                <a:latin typeface="+mn-lt"/>
                <a:ea typeface="+mn-ea"/>
                <a:cs typeface="+mn-cs"/>
              </a:rPr>
              <a:t>df</a:t>
            </a:r>
            <a:r>
              <a:rPr lang="en-IN" sz="1200" kern="1200" dirty="0">
                <a:solidFill>
                  <a:schemeClr val="tx1"/>
                </a:solidFill>
                <a:effectLst/>
                <a:latin typeface="+mn-lt"/>
                <a:ea typeface="+mn-ea"/>
                <a:cs typeface="+mn-cs"/>
              </a:rPr>
              <a:t>)</a:t>
            </a:r>
          </a:p>
          <a:p>
            <a:pPr marL="0" indent="0">
              <a:buFont typeface="+mj-lt"/>
              <a:buNone/>
            </a:pPr>
            <a:endParaRPr lang="en-US" b="1" i="1" dirty="0"/>
          </a:p>
        </p:txBody>
      </p:sp>
      <p:sp>
        <p:nvSpPr>
          <p:cNvPr id="4" name="Slide Number Placeholder 3"/>
          <p:cNvSpPr>
            <a:spLocks noGrp="1"/>
          </p:cNvSpPr>
          <p:nvPr>
            <p:ph type="sldNum" sz="quarter" idx="10"/>
          </p:nvPr>
        </p:nvSpPr>
        <p:spPr/>
        <p:txBody>
          <a:bodyPr/>
          <a:lstStyle/>
          <a:p>
            <a:fld id="{61387AB6-0C90-4C13-BFEE-4EBE8F3CA032}" type="slidenum">
              <a:rPr lang="en-IN" smtClean="0"/>
              <a:t>27</a:t>
            </a:fld>
            <a:endParaRPr lang="en-IN"/>
          </a:p>
        </p:txBody>
      </p:sp>
    </p:spTree>
    <p:extLst>
      <p:ext uri="{BB962C8B-B14F-4D97-AF65-F5344CB8AC3E}">
        <p14:creationId xmlns:p14="http://schemas.microsoft.com/office/powerpoint/2010/main" val="4211838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understand what Streamlit does, the next step is to install it and try creating a basic application.</a:t>
            </a:r>
          </a:p>
          <a:p>
            <a:r>
              <a:rPr lang="en-US" dirty="0"/>
              <a:t>Streamlit is a Python library, so it can be installed through the command-line interface using pip, which is the standard Python package manager.</a:t>
            </a:r>
          </a:p>
          <a:p>
            <a:r>
              <a:rPr lang="en-US" dirty="0"/>
              <a:t>Before beginning, it is important to ensure that both Python and pip are installed and working correctly on the system. This check can be done using simple commands in the command prompt.</a:t>
            </a:r>
          </a:p>
          <a:p>
            <a:r>
              <a:rPr lang="en-US" dirty="0"/>
              <a:t>To begin, open the command prompt and type </a:t>
            </a:r>
            <a:r>
              <a:rPr lang="en-US" b="1" i="1" dirty="0"/>
              <a:t>python --version</a:t>
            </a:r>
            <a:r>
              <a:rPr lang="en-US" dirty="0"/>
              <a:t>.</a:t>
            </a:r>
            <a:r>
              <a:rPr lang="en-US" baseline="0" dirty="0"/>
              <a:t> </a:t>
            </a:r>
            <a:r>
              <a:rPr lang="en-US" dirty="0"/>
              <a:t>This command will display the currently installed version of Python. If Python is installed correctly, the version number will appear.</a:t>
            </a:r>
          </a:p>
          <a:p>
            <a:r>
              <a:rPr lang="en-US" dirty="0"/>
              <a:t>Next, type </a:t>
            </a:r>
            <a:r>
              <a:rPr lang="en-US" b="1" i="1" dirty="0"/>
              <a:t>pip --version</a:t>
            </a:r>
            <a:r>
              <a:rPr lang="en-US" dirty="0"/>
              <a:t> to make sure the pip tool is available. Pip helps in downloading and installing packages such as Streamlit from the Python Package Index.</a:t>
            </a:r>
          </a:p>
          <a:p>
            <a:r>
              <a:rPr lang="en-US" dirty="0"/>
              <a:t>Once these two are confirmed, the installation of Streamlit is done by entering the command </a:t>
            </a:r>
            <a:r>
              <a:rPr lang="en-US" b="1" i="1" dirty="0"/>
              <a:t>pip install streamlit</a:t>
            </a:r>
            <a:r>
              <a:rPr lang="en-US" dirty="0"/>
              <a:t>. This will download the required files and install Streamlit along with its dependencies. The process usually takes a few moments depending on the internet speed and system performance.</a:t>
            </a:r>
          </a:p>
          <a:p>
            <a:r>
              <a:rPr lang="en-US" dirty="0"/>
              <a:t>After installation, any Python script that uses Streamlit can be run as a web application.</a:t>
            </a:r>
          </a:p>
          <a:p>
            <a:r>
              <a:rPr lang="en-US" dirty="0"/>
              <a:t>For example, if you create a file named </a:t>
            </a:r>
            <a:r>
              <a:rPr lang="en-US" b="1" i="1" dirty="0"/>
              <a:t>first_app.py</a:t>
            </a:r>
            <a:r>
              <a:rPr lang="en-US" dirty="0"/>
              <a:t> and write some Streamlit code inside it, you can launch it by typing </a:t>
            </a:r>
            <a:r>
              <a:rPr lang="en-US" b="1" i="1" dirty="0"/>
              <a:t>python –m</a:t>
            </a:r>
            <a:r>
              <a:rPr lang="en-US" b="1" i="1" baseline="0" dirty="0"/>
              <a:t> </a:t>
            </a:r>
            <a:r>
              <a:rPr lang="en-US" b="1" i="1" dirty="0"/>
              <a:t>streamlit run first_app.py</a:t>
            </a:r>
            <a:r>
              <a:rPr lang="en-US" dirty="0"/>
              <a:t> in the command prompt.</a:t>
            </a:r>
          </a:p>
          <a:p>
            <a:r>
              <a:rPr lang="en-US" dirty="0"/>
              <a:t>This command opens the application in your default web browser. The application will be interactive, and any user inputs such as sliders or buttons will be visible in the browser window.</a:t>
            </a:r>
          </a:p>
        </p:txBody>
      </p:sp>
      <p:sp>
        <p:nvSpPr>
          <p:cNvPr id="4" name="Slide Number Placeholder 3"/>
          <p:cNvSpPr>
            <a:spLocks noGrp="1"/>
          </p:cNvSpPr>
          <p:nvPr>
            <p:ph type="sldNum" sz="quarter" idx="10"/>
          </p:nvPr>
        </p:nvSpPr>
        <p:spPr/>
        <p:txBody>
          <a:bodyPr/>
          <a:lstStyle/>
          <a:p>
            <a:fld id="{61387AB6-0C90-4C13-BFEE-4EBE8F3CA032}" type="slidenum">
              <a:rPr lang="en-IN" smtClean="0"/>
              <a:t>8</a:t>
            </a:fld>
            <a:endParaRPr lang="en-IN"/>
          </a:p>
        </p:txBody>
      </p:sp>
    </p:spTree>
    <p:extLst>
      <p:ext uri="{BB962C8B-B14F-4D97-AF65-F5344CB8AC3E}">
        <p14:creationId xmlns:p14="http://schemas.microsoft.com/office/powerpoint/2010/main" val="3449500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scatterplot chart is a simple but powerful visualization tool that uses dots to display values for two different variables. Each dot on the chart represents one data point. The x-axis usually represents one variable, like the number of study hours, and the y-axis represents another variable, such as test scores. By plotting this way, it becomes easier to visually analyze whether there is any correlation between the two.</a:t>
            </a:r>
          </a:p>
        </p:txBody>
      </p:sp>
      <p:sp>
        <p:nvSpPr>
          <p:cNvPr id="4" name="Slide Number Placeholder 3"/>
          <p:cNvSpPr>
            <a:spLocks noGrp="1"/>
          </p:cNvSpPr>
          <p:nvPr>
            <p:ph type="sldNum" sz="quarter" idx="10"/>
          </p:nvPr>
        </p:nvSpPr>
        <p:spPr/>
        <p:txBody>
          <a:bodyPr/>
          <a:lstStyle/>
          <a:p>
            <a:fld id="{61387AB6-0C90-4C13-BFEE-4EBE8F3CA032}" type="slidenum">
              <a:rPr lang="en-IN" smtClean="0"/>
              <a:t>28</a:t>
            </a:fld>
            <a:endParaRPr lang="en-IN"/>
          </a:p>
        </p:txBody>
      </p:sp>
    </p:spTree>
    <p:extLst>
      <p:ext uri="{BB962C8B-B14F-4D97-AF65-F5344CB8AC3E}">
        <p14:creationId xmlns:p14="http://schemas.microsoft.com/office/powerpoint/2010/main" val="580906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i="1" dirty="0"/>
              <a:t>Please note that the code</a:t>
            </a:r>
            <a:r>
              <a:rPr lang="en-US" b="1" i="1" baseline="0" dirty="0"/>
              <a:t> is given below and can be directly taken from here.</a:t>
            </a:r>
          </a:p>
          <a:p>
            <a:pPr marL="0" indent="0">
              <a:buFont typeface="+mj-lt"/>
              <a:buNone/>
            </a:pPr>
            <a:endParaRPr lang="en-US" b="1" i="1" baseline="0" dirty="0"/>
          </a:p>
          <a:p>
            <a:r>
              <a:rPr lang="en-IN" sz="1200" kern="1200" dirty="0">
                <a:solidFill>
                  <a:schemeClr val="tx1"/>
                </a:solidFill>
                <a:effectLst/>
                <a:latin typeface="+mn-lt"/>
                <a:ea typeface="+mn-ea"/>
                <a:cs typeface="+mn-cs"/>
              </a:rPr>
              <a:t>import streamlit as st</a:t>
            </a:r>
          </a:p>
          <a:p>
            <a:r>
              <a:rPr lang="en-IN" sz="1200" kern="1200" dirty="0">
                <a:solidFill>
                  <a:schemeClr val="tx1"/>
                </a:solidFill>
                <a:effectLst/>
                <a:latin typeface="+mn-lt"/>
                <a:ea typeface="+mn-ea"/>
                <a:cs typeface="+mn-cs"/>
              </a:rPr>
              <a:t>import </a:t>
            </a:r>
            <a:r>
              <a:rPr lang="en-IN" sz="1200" kern="1200" dirty="0" err="1">
                <a:solidFill>
                  <a:schemeClr val="tx1"/>
                </a:solidFill>
                <a:effectLst/>
                <a:latin typeface="+mn-lt"/>
                <a:ea typeface="+mn-ea"/>
                <a:cs typeface="+mn-cs"/>
              </a:rPr>
              <a:t>matplotlib.pyplot</a:t>
            </a:r>
            <a:r>
              <a:rPr lang="en-IN" sz="1200" kern="1200" dirty="0">
                <a:solidFill>
                  <a:schemeClr val="tx1"/>
                </a:solidFill>
                <a:effectLst/>
                <a:latin typeface="+mn-lt"/>
                <a:ea typeface="+mn-ea"/>
                <a:cs typeface="+mn-cs"/>
              </a:rPr>
              <a:t> as </a:t>
            </a:r>
            <a:r>
              <a:rPr lang="en-IN" sz="1200" kern="1200" dirty="0" err="1">
                <a:solidFill>
                  <a:schemeClr val="tx1"/>
                </a:solidFill>
                <a:effectLst/>
                <a:latin typeface="+mn-lt"/>
                <a:ea typeface="+mn-ea"/>
                <a:cs typeface="+mn-cs"/>
              </a:rPr>
              <a:t>plt</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Sample data</a:t>
            </a:r>
          </a:p>
          <a:p>
            <a:r>
              <a:rPr lang="en-IN" sz="1200" kern="1200" dirty="0" err="1">
                <a:solidFill>
                  <a:schemeClr val="tx1"/>
                </a:solidFill>
                <a:effectLst/>
                <a:latin typeface="+mn-lt"/>
                <a:ea typeface="+mn-ea"/>
                <a:cs typeface="+mn-cs"/>
              </a:rPr>
              <a:t>study_hours</a:t>
            </a:r>
            <a:r>
              <a:rPr lang="en-IN" sz="1200" kern="1200" dirty="0">
                <a:solidFill>
                  <a:schemeClr val="tx1"/>
                </a:solidFill>
                <a:effectLst/>
                <a:latin typeface="+mn-lt"/>
                <a:ea typeface="+mn-ea"/>
                <a:cs typeface="+mn-cs"/>
              </a:rPr>
              <a:t> = [1, 2, 2.5, 3, 3.5, 4, 5, 6, 6.5, 7]</a:t>
            </a:r>
          </a:p>
          <a:p>
            <a:r>
              <a:rPr lang="en-IN" sz="1200" kern="1200" dirty="0" err="1">
                <a:solidFill>
                  <a:schemeClr val="tx1"/>
                </a:solidFill>
                <a:effectLst/>
                <a:latin typeface="+mn-lt"/>
                <a:ea typeface="+mn-ea"/>
                <a:cs typeface="+mn-cs"/>
              </a:rPr>
              <a:t>exam_scores</a:t>
            </a:r>
            <a:r>
              <a:rPr lang="en-IN" sz="1200" kern="1200" dirty="0">
                <a:solidFill>
                  <a:schemeClr val="tx1"/>
                </a:solidFill>
                <a:effectLst/>
                <a:latin typeface="+mn-lt"/>
                <a:ea typeface="+mn-ea"/>
                <a:cs typeface="+mn-cs"/>
              </a:rPr>
              <a:t> = [40, 50, 55, 60, 62, 65, 70, 78, 80, 85]</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Create the plot</a:t>
            </a:r>
          </a:p>
          <a:p>
            <a:r>
              <a:rPr lang="en-IN" sz="1200" kern="1200" dirty="0">
                <a:solidFill>
                  <a:schemeClr val="tx1"/>
                </a:solidFill>
                <a:effectLst/>
                <a:latin typeface="+mn-lt"/>
                <a:ea typeface="+mn-ea"/>
                <a:cs typeface="+mn-cs"/>
              </a:rPr>
              <a:t>fig, </a:t>
            </a:r>
            <a:r>
              <a:rPr lang="en-IN" sz="1200" kern="1200" dirty="0" err="1">
                <a:solidFill>
                  <a:schemeClr val="tx1"/>
                </a:solidFill>
                <a:effectLst/>
                <a:latin typeface="+mn-lt"/>
                <a:ea typeface="+mn-ea"/>
                <a:cs typeface="+mn-cs"/>
              </a:rPr>
              <a:t>ax</a:t>
            </a:r>
            <a:r>
              <a:rPr lang="en-IN" sz="1200" kern="1200" dirty="0">
                <a:solidFill>
                  <a:schemeClr val="tx1"/>
                </a:solidFill>
                <a:effectLst/>
                <a:latin typeface="+mn-lt"/>
                <a:ea typeface="+mn-ea"/>
                <a:cs typeface="+mn-cs"/>
              </a:rPr>
              <a:t> = </a:t>
            </a:r>
            <a:r>
              <a:rPr lang="en-IN" sz="1200" kern="1200" dirty="0" err="1">
                <a:solidFill>
                  <a:schemeClr val="tx1"/>
                </a:solidFill>
                <a:effectLst/>
                <a:latin typeface="+mn-lt"/>
                <a:ea typeface="+mn-ea"/>
                <a:cs typeface="+mn-cs"/>
              </a:rPr>
              <a:t>plt.subplots</a:t>
            </a:r>
            <a:r>
              <a:rPr lang="en-IN" sz="1200" kern="1200" dirty="0">
                <a:solidFill>
                  <a:schemeClr val="tx1"/>
                </a:solidFill>
                <a:effectLst/>
                <a:latin typeface="+mn-lt"/>
                <a:ea typeface="+mn-ea"/>
                <a:cs typeface="+mn-cs"/>
              </a:rPr>
              <a:t>()</a:t>
            </a:r>
          </a:p>
          <a:p>
            <a:r>
              <a:rPr lang="en-IN" sz="1200" kern="1200" dirty="0" err="1">
                <a:solidFill>
                  <a:schemeClr val="tx1"/>
                </a:solidFill>
                <a:effectLst/>
                <a:latin typeface="+mn-lt"/>
                <a:ea typeface="+mn-ea"/>
                <a:cs typeface="+mn-cs"/>
              </a:rPr>
              <a:t>ax.scatter</a:t>
            </a:r>
            <a:r>
              <a:rPr lang="en-IN" sz="1200" kern="1200" dirty="0">
                <a:solidFill>
                  <a:schemeClr val="tx1"/>
                </a:solidFill>
                <a:effectLst/>
                <a:latin typeface="+mn-lt"/>
                <a:ea typeface="+mn-ea"/>
                <a:cs typeface="+mn-cs"/>
              </a:rPr>
              <a:t>(</a:t>
            </a:r>
            <a:r>
              <a:rPr lang="en-IN" sz="1200" kern="1200" dirty="0" err="1">
                <a:solidFill>
                  <a:schemeClr val="tx1"/>
                </a:solidFill>
                <a:effectLst/>
                <a:latin typeface="+mn-lt"/>
                <a:ea typeface="+mn-ea"/>
                <a:cs typeface="+mn-cs"/>
              </a:rPr>
              <a:t>study_hours</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exam_scores</a:t>
            </a:r>
            <a:r>
              <a:rPr lang="en-IN" sz="1200" kern="1200" dirty="0">
                <a:solidFill>
                  <a:schemeClr val="tx1"/>
                </a:solidFill>
                <a:effectLst/>
                <a:latin typeface="+mn-lt"/>
                <a:ea typeface="+mn-ea"/>
                <a:cs typeface="+mn-cs"/>
              </a:rPr>
              <a:t>, color='green')</a:t>
            </a:r>
          </a:p>
          <a:p>
            <a:r>
              <a:rPr lang="en-IN" sz="1200" kern="1200" dirty="0" err="1">
                <a:solidFill>
                  <a:schemeClr val="tx1"/>
                </a:solidFill>
                <a:effectLst/>
                <a:latin typeface="+mn-lt"/>
                <a:ea typeface="+mn-ea"/>
                <a:cs typeface="+mn-cs"/>
              </a:rPr>
              <a:t>ax.set_title</a:t>
            </a:r>
            <a:r>
              <a:rPr lang="en-IN" sz="1200" kern="1200" dirty="0">
                <a:solidFill>
                  <a:schemeClr val="tx1"/>
                </a:solidFill>
                <a:effectLst/>
                <a:latin typeface="+mn-lt"/>
                <a:ea typeface="+mn-ea"/>
                <a:cs typeface="+mn-cs"/>
              </a:rPr>
              <a:t>("Study Hours vs Exam Score")</a:t>
            </a:r>
          </a:p>
          <a:p>
            <a:r>
              <a:rPr lang="en-IN" sz="1200" kern="1200" dirty="0" err="1">
                <a:solidFill>
                  <a:schemeClr val="tx1"/>
                </a:solidFill>
                <a:effectLst/>
                <a:latin typeface="+mn-lt"/>
                <a:ea typeface="+mn-ea"/>
                <a:cs typeface="+mn-cs"/>
              </a:rPr>
              <a:t>ax.set_xlabel</a:t>
            </a:r>
            <a:r>
              <a:rPr lang="en-IN" sz="1200" kern="1200" dirty="0">
                <a:solidFill>
                  <a:schemeClr val="tx1"/>
                </a:solidFill>
                <a:effectLst/>
                <a:latin typeface="+mn-lt"/>
                <a:ea typeface="+mn-ea"/>
                <a:cs typeface="+mn-cs"/>
              </a:rPr>
              <a:t>("Study Hours")</a:t>
            </a:r>
          </a:p>
          <a:p>
            <a:r>
              <a:rPr lang="en-IN" sz="1200" kern="1200" dirty="0" err="1">
                <a:solidFill>
                  <a:schemeClr val="tx1"/>
                </a:solidFill>
                <a:effectLst/>
                <a:latin typeface="+mn-lt"/>
                <a:ea typeface="+mn-ea"/>
                <a:cs typeface="+mn-cs"/>
              </a:rPr>
              <a:t>ax.set_ylabel</a:t>
            </a:r>
            <a:r>
              <a:rPr lang="en-IN" sz="1200" kern="1200" dirty="0">
                <a:solidFill>
                  <a:schemeClr val="tx1"/>
                </a:solidFill>
                <a:effectLst/>
                <a:latin typeface="+mn-lt"/>
                <a:ea typeface="+mn-ea"/>
                <a:cs typeface="+mn-cs"/>
              </a:rPr>
              <a:t>("Exam Score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Display in Streamlit</a:t>
            </a:r>
          </a:p>
          <a:p>
            <a:r>
              <a:rPr lang="en-IN" sz="1200" kern="1200" dirty="0" err="1">
                <a:solidFill>
                  <a:schemeClr val="tx1"/>
                </a:solidFill>
                <a:effectLst/>
                <a:latin typeface="+mn-lt"/>
                <a:ea typeface="+mn-ea"/>
                <a:cs typeface="+mn-cs"/>
              </a:rPr>
              <a:t>st.pyplot</a:t>
            </a:r>
            <a:r>
              <a:rPr lang="en-IN" sz="1200" kern="1200" dirty="0">
                <a:solidFill>
                  <a:schemeClr val="tx1"/>
                </a:solidFill>
                <a:effectLst/>
                <a:latin typeface="+mn-lt"/>
                <a:ea typeface="+mn-ea"/>
                <a:cs typeface="+mn-cs"/>
              </a:rPr>
              <a:t>(fig)</a:t>
            </a:r>
          </a:p>
          <a:p>
            <a:pPr marL="0" indent="0">
              <a:buFont typeface="+mj-lt"/>
              <a:buNone/>
            </a:pPr>
            <a:endParaRPr lang="en-US" b="1" i="1" dirty="0"/>
          </a:p>
        </p:txBody>
      </p:sp>
      <p:sp>
        <p:nvSpPr>
          <p:cNvPr id="4" name="Slide Number Placeholder 3"/>
          <p:cNvSpPr>
            <a:spLocks noGrp="1"/>
          </p:cNvSpPr>
          <p:nvPr>
            <p:ph type="sldNum" sz="quarter" idx="10"/>
          </p:nvPr>
        </p:nvSpPr>
        <p:spPr/>
        <p:txBody>
          <a:bodyPr/>
          <a:lstStyle/>
          <a:p>
            <a:fld id="{61387AB6-0C90-4C13-BFEE-4EBE8F3CA032}" type="slidenum">
              <a:rPr lang="en-IN" smtClean="0"/>
              <a:t>29</a:t>
            </a:fld>
            <a:endParaRPr lang="en-IN"/>
          </a:p>
        </p:txBody>
      </p:sp>
    </p:spTree>
    <p:extLst>
      <p:ext uri="{BB962C8B-B14F-4D97-AF65-F5344CB8AC3E}">
        <p14:creationId xmlns:p14="http://schemas.microsoft.com/office/powerpoint/2010/main" val="1509508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st.pyplot</a:t>
            </a:r>
            <a:r>
              <a:rPr lang="en-US" dirty="0"/>
              <a:t>() is a powerful method provided by Streamlit to integrate visualizations created using Matplotlib directly into a web application. Unlike the basic chart functions like </a:t>
            </a:r>
            <a:r>
              <a:rPr lang="en-US" dirty="0" err="1"/>
              <a:t>st.line_chart</a:t>
            </a:r>
            <a:r>
              <a:rPr lang="en-US" dirty="0"/>
              <a:t>() or </a:t>
            </a:r>
            <a:r>
              <a:rPr lang="en-US" dirty="0" err="1"/>
              <a:t>st.bar_chart</a:t>
            </a:r>
            <a:r>
              <a:rPr lang="en-US" dirty="0"/>
              <a:t>(), which are limited to quick visualizations, </a:t>
            </a:r>
            <a:r>
              <a:rPr lang="en-US" dirty="0" err="1"/>
              <a:t>st.pyplot</a:t>
            </a:r>
            <a:r>
              <a:rPr lang="en-US" dirty="0"/>
              <a:t>() is used when a developer or data analyst needs to build more customized charts with greater control. For example, if you want to show a graph that compares exam performance across three sections, and you need to label each axis, add a legend, set grid lines, and maybe add an annotation for a particular outlier – these tasks are better handled using Matplotlib.</a:t>
            </a:r>
          </a:p>
        </p:txBody>
      </p:sp>
      <p:sp>
        <p:nvSpPr>
          <p:cNvPr id="4" name="Slide Number Placeholder 3"/>
          <p:cNvSpPr>
            <a:spLocks noGrp="1"/>
          </p:cNvSpPr>
          <p:nvPr>
            <p:ph type="sldNum" sz="quarter" idx="10"/>
          </p:nvPr>
        </p:nvSpPr>
        <p:spPr/>
        <p:txBody>
          <a:bodyPr/>
          <a:lstStyle/>
          <a:p>
            <a:fld id="{61387AB6-0C90-4C13-BFEE-4EBE8F3CA032}" type="slidenum">
              <a:rPr lang="en-IN" smtClean="0"/>
              <a:t>30</a:t>
            </a:fld>
            <a:endParaRPr lang="en-IN"/>
          </a:p>
        </p:txBody>
      </p:sp>
    </p:spTree>
    <p:extLst>
      <p:ext uri="{BB962C8B-B14F-4D97-AF65-F5344CB8AC3E}">
        <p14:creationId xmlns:p14="http://schemas.microsoft.com/office/powerpoint/2010/main" val="3044444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i="1" dirty="0"/>
              <a:t>Please note that the code</a:t>
            </a:r>
            <a:r>
              <a:rPr lang="en-US" b="1" i="1" baseline="0" dirty="0"/>
              <a:t> is given below and can be directly taken from here.</a:t>
            </a:r>
          </a:p>
          <a:p>
            <a:pPr marL="0" indent="0">
              <a:buFont typeface="+mj-lt"/>
              <a:buNone/>
            </a:pPr>
            <a:endParaRPr lang="en-US" b="1" i="1" baseline="0" dirty="0"/>
          </a:p>
          <a:p>
            <a:r>
              <a:rPr lang="en-IN" sz="1200" kern="1200" dirty="0">
                <a:solidFill>
                  <a:schemeClr val="tx1"/>
                </a:solidFill>
                <a:effectLst/>
                <a:latin typeface="+mn-lt"/>
                <a:ea typeface="+mn-ea"/>
                <a:cs typeface="+mn-cs"/>
              </a:rPr>
              <a:t>import streamlit as st</a:t>
            </a:r>
          </a:p>
          <a:p>
            <a:r>
              <a:rPr lang="en-IN" sz="1200" kern="1200" dirty="0">
                <a:solidFill>
                  <a:schemeClr val="tx1"/>
                </a:solidFill>
                <a:effectLst/>
                <a:latin typeface="+mn-lt"/>
                <a:ea typeface="+mn-ea"/>
                <a:cs typeface="+mn-cs"/>
              </a:rPr>
              <a:t>import </a:t>
            </a:r>
            <a:r>
              <a:rPr lang="en-IN" sz="1200" kern="1200" dirty="0" err="1">
                <a:solidFill>
                  <a:schemeClr val="tx1"/>
                </a:solidFill>
                <a:effectLst/>
                <a:latin typeface="+mn-lt"/>
                <a:ea typeface="+mn-ea"/>
                <a:cs typeface="+mn-cs"/>
              </a:rPr>
              <a:t>matplotlib.pyplot</a:t>
            </a:r>
            <a:r>
              <a:rPr lang="en-IN" sz="1200" kern="1200" dirty="0">
                <a:solidFill>
                  <a:schemeClr val="tx1"/>
                </a:solidFill>
                <a:effectLst/>
                <a:latin typeface="+mn-lt"/>
                <a:ea typeface="+mn-ea"/>
                <a:cs typeface="+mn-cs"/>
              </a:rPr>
              <a:t> as </a:t>
            </a:r>
            <a:r>
              <a:rPr lang="en-IN" sz="1200" kern="1200" dirty="0" err="1">
                <a:solidFill>
                  <a:schemeClr val="tx1"/>
                </a:solidFill>
                <a:effectLst/>
                <a:latin typeface="+mn-lt"/>
                <a:ea typeface="+mn-ea"/>
                <a:cs typeface="+mn-cs"/>
              </a:rPr>
              <a:t>plt</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Sample data</a:t>
            </a:r>
          </a:p>
          <a:p>
            <a:r>
              <a:rPr lang="en-IN" sz="1200" kern="1200" dirty="0" err="1">
                <a:solidFill>
                  <a:schemeClr val="tx1"/>
                </a:solidFill>
                <a:effectLst/>
                <a:latin typeface="+mn-lt"/>
                <a:ea typeface="+mn-ea"/>
                <a:cs typeface="+mn-cs"/>
              </a:rPr>
              <a:t>study_hours</a:t>
            </a:r>
            <a:r>
              <a:rPr lang="en-IN" sz="1200" kern="1200" dirty="0">
                <a:solidFill>
                  <a:schemeClr val="tx1"/>
                </a:solidFill>
                <a:effectLst/>
                <a:latin typeface="+mn-lt"/>
                <a:ea typeface="+mn-ea"/>
                <a:cs typeface="+mn-cs"/>
              </a:rPr>
              <a:t> = [1, 2, 2.5, 3, 3.5, 4, 5, 6, 6.5, 7]</a:t>
            </a:r>
          </a:p>
          <a:p>
            <a:r>
              <a:rPr lang="en-IN" sz="1200" kern="1200" dirty="0" err="1">
                <a:solidFill>
                  <a:schemeClr val="tx1"/>
                </a:solidFill>
                <a:effectLst/>
                <a:latin typeface="+mn-lt"/>
                <a:ea typeface="+mn-ea"/>
                <a:cs typeface="+mn-cs"/>
              </a:rPr>
              <a:t>exam_scores</a:t>
            </a:r>
            <a:r>
              <a:rPr lang="en-IN" sz="1200" kern="1200" dirty="0">
                <a:solidFill>
                  <a:schemeClr val="tx1"/>
                </a:solidFill>
                <a:effectLst/>
                <a:latin typeface="+mn-lt"/>
                <a:ea typeface="+mn-ea"/>
                <a:cs typeface="+mn-cs"/>
              </a:rPr>
              <a:t> = [40, 50, 55, 60, 62, 65, 70, 78, 80, 85]</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Create the plot</a:t>
            </a:r>
          </a:p>
          <a:p>
            <a:r>
              <a:rPr lang="en-IN" sz="1200" kern="1200" dirty="0">
                <a:solidFill>
                  <a:schemeClr val="tx1"/>
                </a:solidFill>
                <a:effectLst/>
                <a:latin typeface="+mn-lt"/>
                <a:ea typeface="+mn-ea"/>
                <a:cs typeface="+mn-cs"/>
              </a:rPr>
              <a:t>fig, </a:t>
            </a:r>
            <a:r>
              <a:rPr lang="en-IN" sz="1200" kern="1200" dirty="0" err="1">
                <a:solidFill>
                  <a:schemeClr val="tx1"/>
                </a:solidFill>
                <a:effectLst/>
                <a:latin typeface="+mn-lt"/>
                <a:ea typeface="+mn-ea"/>
                <a:cs typeface="+mn-cs"/>
              </a:rPr>
              <a:t>ax</a:t>
            </a:r>
            <a:r>
              <a:rPr lang="en-IN" sz="1200" kern="1200" dirty="0">
                <a:solidFill>
                  <a:schemeClr val="tx1"/>
                </a:solidFill>
                <a:effectLst/>
                <a:latin typeface="+mn-lt"/>
                <a:ea typeface="+mn-ea"/>
                <a:cs typeface="+mn-cs"/>
              </a:rPr>
              <a:t> = </a:t>
            </a:r>
            <a:r>
              <a:rPr lang="en-IN" sz="1200" kern="1200" dirty="0" err="1">
                <a:solidFill>
                  <a:schemeClr val="tx1"/>
                </a:solidFill>
                <a:effectLst/>
                <a:latin typeface="+mn-lt"/>
                <a:ea typeface="+mn-ea"/>
                <a:cs typeface="+mn-cs"/>
              </a:rPr>
              <a:t>plt.subplots</a:t>
            </a:r>
            <a:r>
              <a:rPr lang="en-IN" sz="1200" kern="1200" dirty="0">
                <a:solidFill>
                  <a:schemeClr val="tx1"/>
                </a:solidFill>
                <a:effectLst/>
                <a:latin typeface="+mn-lt"/>
                <a:ea typeface="+mn-ea"/>
                <a:cs typeface="+mn-cs"/>
              </a:rPr>
              <a:t>()</a:t>
            </a:r>
          </a:p>
          <a:p>
            <a:r>
              <a:rPr lang="en-IN" sz="1200" kern="1200" dirty="0" err="1">
                <a:solidFill>
                  <a:schemeClr val="tx1"/>
                </a:solidFill>
                <a:effectLst/>
                <a:latin typeface="+mn-lt"/>
                <a:ea typeface="+mn-ea"/>
                <a:cs typeface="+mn-cs"/>
              </a:rPr>
              <a:t>ax.scatter</a:t>
            </a:r>
            <a:r>
              <a:rPr lang="en-IN" sz="1200" kern="1200" dirty="0">
                <a:solidFill>
                  <a:schemeClr val="tx1"/>
                </a:solidFill>
                <a:effectLst/>
                <a:latin typeface="+mn-lt"/>
                <a:ea typeface="+mn-ea"/>
                <a:cs typeface="+mn-cs"/>
              </a:rPr>
              <a:t>(</a:t>
            </a:r>
            <a:r>
              <a:rPr lang="en-IN" sz="1200" kern="1200" dirty="0" err="1">
                <a:solidFill>
                  <a:schemeClr val="tx1"/>
                </a:solidFill>
                <a:effectLst/>
                <a:latin typeface="+mn-lt"/>
                <a:ea typeface="+mn-ea"/>
                <a:cs typeface="+mn-cs"/>
              </a:rPr>
              <a:t>study_hours</a:t>
            </a:r>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exam_scores</a:t>
            </a:r>
            <a:r>
              <a:rPr lang="en-IN" sz="1200" kern="1200" dirty="0">
                <a:solidFill>
                  <a:schemeClr val="tx1"/>
                </a:solidFill>
                <a:effectLst/>
                <a:latin typeface="+mn-lt"/>
                <a:ea typeface="+mn-ea"/>
                <a:cs typeface="+mn-cs"/>
              </a:rPr>
              <a:t>, color='green')</a:t>
            </a:r>
          </a:p>
          <a:p>
            <a:r>
              <a:rPr lang="en-IN" sz="1200" kern="1200" dirty="0" err="1">
                <a:solidFill>
                  <a:schemeClr val="tx1"/>
                </a:solidFill>
                <a:effectLst/>
                <a:latin typeface="+mn-lt"/>
                <a:ea typeface="+mn-ea"/>
                <a:cs typeface="+mn-cs"/>
              </a:rPr>
              <a:t>ax.set_title</a:t>
            </a:r>
            <a:r>
              <a:rPr lang="en-IN" sz="1200" kern="1200" dirty="0">
                <a:solidFill>
                  <a:schemeClr val="tx1"/>
                </a:solidFill>
                <a:effectLst/>
                <a:latin typeface="+mn-lt"/>
                <a:ea typeface="+mn-ea"/>
                <a:cs typeface="+mn-cs"/>
              </a:rPr>
              <a:t>("Study Hours vs Exam Score")</a:t>
            </a:r>
          </a:p>
          <a:p>
            <a:r>
              <a:rPr lang="en-IN" sz="1200" kern="1200" dirty="0" err="1">
                <a:solidFill>
                  <a:schemeClr val="tx1"/>
                </a:solidFill>
                <a:effectLst/>
                <a:latin typeface="+mn-lt"/>
                <a:ea typeface="+mn-ea"/>
                <a:cs typeface="+mn-cs"/>
              </a:rPr>
              <a:t>ax.set_xlabel</a:t>
            </a:r>
            <a:r>
              <a:rPr lang="en-IN" sz="1200" kern="1200" dirty="0">
                <a:solidFill>
                  <a:schemeClr val="tx1"/>
                </a:solidFill>
                <a:effectLst/>
                <a:latin typeface="+mn-lt"/>
                <a:ea typeface="+mn-ea"/>
                <a:cs typeface="+mn-cs"/>
              </a:rPr>
              <a:t>("Study Hours")</a:t>
            </a:r>
          </a:p>
          <a:p>
            <a:r>
              <a:rPr lang="en-IN" sz="1200" kern="1200" dirty="0" err="1">
                <a:solidFill>
                  <a:schemeClr val="tx1"/>
                </a:solidFill>
                <a:effectLst/>
                <a:latin typeface="+mn-lt"/>
                <a:ea typeface="+mn-ea"/>
                <a:cs typeface="+mn-cs"/>
              </a:rPr>
              <a:t>ax.set_ylabel</a:t>
            </a:r>
            <a:r>
              <a:rPr lang="en-IN" sz="1200" kern="1200" dirty="0">
                <a:solidFill>
                  <a:schemeClr val="tx1"/>
                </a:solidFill>
                <a:effectLst/>
                <a:latin typeface="+mn-lt"/>
                <a:ea typeface="+mn-ea"/>
                <a:cs typeface="+mn-cs"/>
              </a:rPr>
              <a:t>("Exam Score (%)")</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Display in Streamlit</a:t>
            </a:r>
          </a:p>
          <a:p>
            <a:r>
              <a:rPr lang="en-IN" sz="1200" kern="1200" dirty="0" err="1">
                <a:solidFill>
                  <a:schemeClr val="tx1"/>
                </a:solidFill>
                <a:effectLst/>
                <a:latin typeface="+mn-lt"/>
                <a:ea typeface="+mn-ea"/>
                <a:cs typeface="+mn-cs"/>
              </a:rPr>
              <a:t>st.pyplot</a:t>
            </a:r>
            <a:r>
              <a:rPr lang="en-IN" sz="1200" kern="1200" dirty="0">
                <a:solidFill>
                  <a:schemeClr val="tx1"/>
                </a:solidFill>
                <a:effectLst/>
                <a:latin typeface="+mn-lt"/>
                <a:ea typeface="+mn-ea"/>
                <a:cs typeface="+mn-cs"/>
              </a:rPr>
              <a:t>(fig)</a:t>
            </a:r>
          </a:p>
          <a:p>
            <a:pPr marL="0" indent="0">
              <a:buFont typeface="+mj-lt"/>
              <a:buNone/>
            </a:pPr>
            <a:endParaRPr lang="en-US" b="1" i="1" dirty="0"/>
          </a:p>
        </p:txBody>
      </p:sp>
      <p:sp>
        <p:nvSpPr>
          <p:cNvPr id="4" name="Slide Number Placeholder 3"/>
          <p:cNvSpPr>
            <a:spLocks noGrp="1"/>
          </p:cNvSpPr>
          <p:nvPr>
            <p:ph type="sldNum" sz="quarter" idx="10"/>
          </p:nvPr>
        </p:nvSpPr>
        <p:spPr/>
        <p:txBody>
          <a:bodyPr/>
          <a:lstStyle/>
          <a:p>
            <a:fld id="{61387AB6-0C90-4C13-BFEE-4EBE8F3CA032}" type="slidenum">
              <a:rPr lang="en-IN" smtClean="0"/>
              <a:t>31</a:t>
            </a:fld>
            <a:endParaRPr lang="en-IN"/>
          </a:p>
        </p:txBody>
      </p:sp>
    </p:spTree>
    <p:extLst>
      <p:ext uri="{BB962C8B-B14F-4D97-AF65-F5344CB8AC3E}">
        <p14:creationId xmlns:p14="http://schemas.microsoft.com/office/powerpoint/2010/main" val="3579088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1387AB6-0C90-4C13-BFEE-4EBE8F3CA032}" type="slidenum">
              <a:rPr lang="en-IN" smtClean="0"/>
              <a:t>33</a:t>
            </a:fld>
            <a:endParaRPr lang="en-IN"/>
          </a:p>
        </p:txBody>
      </p:sp>
    </p:spTree>
    <p:extLst>
      <p:ext uri="{BB962C8B-B14F-4D97-AF65-F5344CB8AC3E}">
        <p14:creationId xmlns:p14="http://schemas.microsoft.com/office/powerpoint/2010/main" val="2458243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installing Streamlit successfully, it is helpful to test it by creating and running a basic application. This process gives hands-on experience and builds confidence in using the tool.</a:t>
            </a:r>
          </a:p>
          <a:p>
            <a:r>
              <a:rPr lang="en-US" dirty="0"/>
              <a:t>The first step is to create a new Python file, such as app.py. This file will contain the Streamlit code that forms the structure of the application.</a:t>
            </a:r>
          </a:p>
          <a:p>
            <a:r>
              <a:rPr lang="en-US" dirty="0"/>
              <a:t>Open this file in any text editor or integrated development environment where you usually write Python code. Inside the file, write a few simple lines to test </a:t>
            </a:r>
            <a:r>
              <a:rPr lang="en-US" dirty="0" err="1"/>
              <a:t>Streamlit’s</a:t>
            </a:r>
            <a:r>
              <a:rPr lang="en-US" dirty="0"/>
              <a:t> basic functionality.</a:t>
            </a:r>
          </a:p>
          <a:p>
            <a:endParaRPr lang="en-US" dirty="0"/>
          </a:p>
          <a:p>
            <a:r>
              <a:rPr lang="en-US" dirty="0"/>
              <a:t>Now, create a simple web application that displays a title and a line of text in the browser window. After writing the code, save the file.</a:t>
            </a:r>
          </a:p>
          <a:p>
            <a:r>
              <a:rPr lang="en-US" dirty="0"/>
              <a:t>Next, open the command prompt and navigate to the folder where the file is saved using the cd command. </a:t>
            </a:r>
          </a:p>
          <a:p>
            <a:r>
              <a:rPr lang="en-US" dirty="0"/>
              <a:t>To launch the application, type the command </a:t>
            </a:r>
            <a:r>
              <a:rPr lang="en-US" b="1" i="1" dirty="0"/>
              <a:t>python -m streamlit run app.py</a:t>
            </a:r>
            <a:r>
              <a:rPr lang="en-US" dirty="0"/>
              <a:t> and press Enter. This command tells Python to use Streamlit to run the script named app.py.</a:t>
            </a:r>
          </a:p>
          <a:p>
            <a:r>
              <a:rPr lang="en-US" dirty="0"/>
              <a:t>Once the command is executed, Streamlit automatically starts a local development server and opens a new tab in the default web browser.</a:t>
            </a:r>
          </a:p>
          <a:p>
            <a:r>
              <a:rPr lang="en-US" dirty="0"/>
              <a:t>This tab will display the application output as designed in the script.</a:t>
            </a:r>
          </a:p>
          <a:p>
            <a:endParaRPr lang="en-US" dirty="0"/>
          </a:p>
        </p:txBody>
      </p:sp>
      <p:sp>
        <p:nvSpPr>
          <p:cNvPr id="4" name="Slide Number Placeholder 3"/>
          <p:cNvSpPr>
            <a:spLocks noGrp="1"/>
          </p:cNvSpPr>
          <p:nvPr>
            <p:ph type="sldNum" sz="quarter" idx="10"/>
          </p:nvPr>
        </p:nvSpPr>
        <p:spPr/>
        <p:txBody>
          <a:bodyPr/>
          <a:lstStyle/>
          <a:p>
            <a:fld id="{61387AB6-0C90-4C13-BFEE-4EBE8F3CA032}" type="slidenum">
              <a:rPr lang="en-IN" smtClean="0"/>
              <a:t>9</a:t>
            </a:fld>
            <a:endParaRPr lang="en-IN"/>
          </a:p>
        </p:txBody>
      </p:sp>
    </p:spTree>
    <p:extLst>
      <p:ext uri="{BB962C8B-B14F-4D97-AF65-F5344CB8AC3E}">
        <p14:creationId xmlns:p14="http://schemas.microsoft.com/office/powerpoint/2010/main" val="2988297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Traditional web frameworks are designed for building large, multi-functional applications. To use them, developers must learn multiple technologies. For example, HTML is used for the page structure, CSS for styling, JavaScript for interactivity, and a back-end language like Python or PHP for server-side processing. This results in a steep learning curve, especially for those coming from a non-web development background.</a:t>
            </a:r>
          </a:p>
          <a:p>
            <a:pPr marL="0" indent="0">
              <a:buFont typeface="+mj-lt"/>
              <a:buNone/>
            </a:pPr>
            <a:r>
              <a:rPr lang="en-US" dirty="0"/>
              <a:t>In contrast, Streamlit simplifies this process by allowing users to build interactive applications using only Python. It automatically manages the interface components and updates them when the script runs. This is helpful for Python users who may not have knowledge of front-end technologies. For example, a faculty member working on student performance data can build an interactive dashboard using Streamlit without writing any HTML or JavaScript.</a:t>
            </a:r>
          </a:p>
          <a:p>
            <a:pPr marL="0" indent="0">
              <a:buFont typeface="+mj-lt"/>
              <a:buNone/>
            </a:pPr>
            <a:endParaRPr lang="en-US" dirty="0"/>
          </a:p>
          <a:p>
            <a:pPr marL="0" indent="0">
              <a:buFont typeface="+mj-lt"/>
              <a:buNone/>
            </a:pPr>
            <a:r>
              <a:rPr lang="en-US" dirty="0"/>
              <a:t>Development time is another major difference. In traditional frameworks, developers must write and connect separate components for layout, design, and logic, which takes longer. Streamlit applications are quicker to build because everything is handled within a single Python script. Any interaction by the user, such as a button click or slider adjustment, causes the script to rerun and update the interface instantly.</a:t>
            </a:r>
          </a:p>
          <a:p>
            <a:pPr marL="0" indent="0">
              <a:buFont typeface="+mj-lt"/>
              <a:buNone/>
            </a:pPr>
            <a:endParaRPr lang="en-US" dirty="0"/>
          </a:p>
          <a:p>
            <a:pPr marL="0" indent="0">
              <a:buFont typeface="+mj-lt"/>
              <a:buNone/>
            </a:pPr>
            <a:r>
              <a:rPr lang="en-US" dirty="0"/>
              <a:t>When it comes to flexibility, traditional web frameworks offer complete control and are suitable for building portals, e-commerce platforms, or multi-user systems. Streamlit, however, is focused on creating data-driven applications. It is best suited for dashboards, quick prototypes, or machine learning model interfaces. While it does not provide all the features of a full-stack framework, it is sufficient for single-user or analytical tasks.</a:t>
            </a:r>
          </a:p>
          <a:p>
            <a:pPr marL="0" indent="0">
              <a:buFont typeface="+mj-lt"/>
              <a:buNone/>
            </a:pPr>
            <a:endParaRPr lang="en-US" dirty="0"/>
          </a:p>
          <a:p>
            <a:pPr marL="0" indent="0">
              <a:buFont typeface="+mj-lt"/>
              <a:buNone/>
            </a:pPr>
            <a:r>
              <a:rPr lang="en-US" dirty="0"/>
              <a:t>Deployment in traditional frameworks often requires configuring web servers, managing multiple files, and following detailed steps. In comparison, deploying a Streamlit app is straightforward. It can be done with simple commands or through cloud platforms that support Streamlit hosting.</a:t>
            </a:r>
          </a:p>
        </p:txBody>
      </p:sp>
      <p:sp>
        <p:nvSpPr>
          <p:cNvPr id="4" name="Slide Number Placeholder 3"/>
          <p:cNvSpPr>
            <a:spLocks noGrp="1"/>
          </p:cNvSpPr>
          <p:nvPr>
            <p:ph type="sldNum" sz="quarter" idx="10"/>
          </p:nvPr>
        </p:nvSpPr>
        <p:spPr/>
        <p:txBody>
          <a:bodyPr/>
          <a:lstStyle/>
          <a:p>
            <a:fld id="{61387AB6-0C90-4C13-BFEE-4EBE8F3CA032}" type="slidenum">
              <a:rPr lang="en-IN" smtClean="0"/>
              <a:t>10</a:t>
            </a:fld>
            <a:endParaRPr lang="en-IN"/>
          </a:p>
        </p:txBody>
      </p:sp>
    </p:spTree>
    <p:extLst>
      <p:ext uri="{BB962C8B-B14F-4D97-AF65-F5344CB8AC3E}">
        <p14:creationId xmlns:p14="http://schemas.microsoft.com/office/powerpoint/2010/main" val="3609020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page in Streamlit is the visual output that opens in a web browser whenever a Streamlit script is executed. It acts as the front-end or user interface of the application. </a:t>
            </a:r>
          </a:p>
          <a:p>
            <a:r>
              <a:rPr lang="en-US" dirty="0"/>
              <a:t>Streamlit then starts a local server and, within a few seconds, opens the default browser with the live application. There is no need to open the browser manually or configure any server settings.</a:t>
            </a:r>
          </a:p>
          <a:p>
            <a:r>
              <a:rPr lang="en-US" dirty="0"/>
              <a:t>The layout of the application page is simple and follows a top-to-bottom order. This means that the commands written at the top of the script appear first on the page, and the commands written later appear below. </a:t>
            </a:r>
          </a:p>
          <a:p>
            <a:r>
              <a:rPr lang="en-US" dirty="0"/>
              <a:t>Another important feature is that the page is dynamic. When a developer makes a change in the Python script, such as modifying the text or updating the chart, there is no need to restart the application. Simply saving the script and refreshing the browser page will show the new content. This helps save time and makes the development process more efficient.</a:t>
            </a:r>
          </a:p>
          <a:p>
            <a:r>
              <a:rPr lang="en-US" dirty="0"/>
              <a:t>The application page is where all user interactions take place. Users can move sliders, click buttons, select options, and view real-time outputs. This makes the application interactive and useful for tasks such as exploring data, analyzing patterns, or visualizing predictions.</a:t>
            </a:r>
          </a:p>
          <a:p>
            <a:endParaRPr lang="en-US" dirty="0"/>
          </a:p>
        </p:txBody>
      </p:sp>
      <p:sp>
        <p:nvSpPr>
          <p:cNvPr id="4" name="Slide Number Placeholder 3"/>
          <p:cNvSpPr>
            <a:spLocks noGrp="1"/>
          </p:cNvSpPr>
          <p:nvPr>
            <p:ph type="sldNum" sz="quarter" idx="10"/>
          </p:nvPr>
        </p:nvSpPr>
        <p:spPr/>
        <p:txBody>
          <a:bodyPr/>
          <a:lstStyle/>
          <a:p>
            <a:fld id="{61387AB6-0C90-4C13-BFEE-4EBE8F3CA032}" type="slidenum">
              <a:rPr lang="en-IN" smtClean="0"/>
              <a:t>11</a:t>
            </a:fld>
            <a:endParaRPr lang="en-IN"/>
          </a:p>
        </p:txBody>
      </p:sp>
    </p:spTree>
    <p:extLst>
      <p:ext uri="{BB962C8B-B14F-4D97-AF65-F5344CB8AC3E}">
        <p14:creationId xmlns:p14="http://schemas.microsoft.com/office/powerpoint/2010/main" val="608330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to open any Python-compatible code editor and create a new file. The file can be named </a:t>
            </a:r>
            <a:r>
              <a:rPr lang="en-US" b="1" i="1" dirty="0"/>
              <a:t>dashboard.py</a:t>
            </a:r>
            <a:r>
              <a:rPr lang="en-US" dirty="0"/>
              <a:t> or any name of choice with a .</a:t>
            </a:r>
            <a:r>
              <a:rPr lang="en-US" dirty="0" err="1"/>
              <a:t>py</a:t>
            </a:r>
            <a:r>
              <a:rPr lang="en-US" dirty="0"/>
              <a:t> extension.</a:t>
            </a:r>
          </a:p>
          <a:p>
            <a:r>
              <a:rPr lang="en-US" dirty="0"/>
              <a:t>At the top of this file, the Streamlit library needs to be imported. This is done by writing </a:t>
            </a:r>
            <a:r>
              <a:rPr lang="en-US" b="1" i="1" dirty="0"/>
              <a:t>import streamlit as </a:t>
            </a:r>
            <a:r>
              <a:rPr lang="en-US" b="1" i="1" dirty="0" err="1"/>
              <a:t>st</a:t>
            </a:r>
            <a:r>
              <a:rPr lang="en-US" dirty="0" err="1"/>
              <a:t>.</a:t>
            </a:r>
            <a:endParaRPr lang="en-US" dirty="0"/>
          </a:p>
          <a:p>
            <a:r>
              <a:rPr lang="en-US" dirty="0"/>
              <a:t>This line allows us to use all of </a:t>
            </a:r>
            <a:r>
              <a:rPr lang="en-US" dirty="0" err="1"/>
              <a:t>Streamlit’s</a:t>
            </a:r>
            <a:r>
              <a:rPr lang="en-US" dirty="0"/>
              <a:t> functions by calling them with the prefix </a:t>
            </a:r>
            <a:r>
              <a:rPr lang="en-US" dirty="0" err="1"/>
              <a:t>st.</a:t>
            </a:r>
            <a:r>
              <a:rPr lang="en-US" dirty="0"/>
              <a:t>. After importing, we can start adding visual elements to the application.</a:t>
            </a:r>
          </a:p>
          <a:p>
            <a:r>
              <a:rPr lang="en-US" dirty="0"/>
              <a:t>For instance, using </a:t>
            </a:r>
            <a:r>
              <a:rPr lang="en-US" b="1" i="1" dirty="0"/>
              <a:t>st.title()</a:t>
            </a:r>
            <a:r>
              <a:rPr lang="en-US" dirty="0"/>
              <a:t> adds a large title on the page, </a:t>
            </a:r>
            <a:r>
              <a:rPr lang="en-US" b="1" i="1" dirty="0" err="1"/>
              <a:t>st.header</a:t>
            </a:r>
            <a:r>
              <a:rPr lang="en-US" b="1" i="1" dirty="0"/>
              <a:t>()</a:t>
            </a:r>
            <a:r>
              <a:rPr lang="en-US" dirty="0"/>
              <a:t> adds a sub-heading, and st.write() displays simple text.</a:t>
            </a:r>
          </a:p>
          <a:p>
            <a:r>
              <a:rPr lang="en-US" dirty="0"/>
              <a:t>A sample code could include:</a:t>
            </a:r>
          </a:p>
          <a:p>
            <a:pPr rtl="0"/>
            <a:r>
              <a:rPr lang="en-US" dirty="0"/>
              <a:t>st.title("Student Performance Dashboard")</a:t>
            </a:r>
          </a:p>
          <a:p>
            <a:pPr rtl="0"/>
            <a:r>
              <a:rPr lang="en-US" dirty="0" err="1"/>
              <a:t>st.header</a:t>
            </a:r>
            <a:r>
              <a:rPr lang="en-US" dirty="0"/>
              <a:t>("Overview")</a:t>
            </a:r>
          </a:p>
          <a:p>
            <a:pPr rtl="0"/>
            <a:r>
              <a:rPr lang="en-US" dirty="0"/>
              <a:t>st.write("This dashboard shows performance trends based on marks data.") </a:t>
            </a:r>
          </a:p>
          <a:p>
            <a:endParaRPr lang="en-US" dirty="0"/>
          </a:p>
          <a:p>
            <a:r>
              <a:rPr lang="en-US" dirty="0"/>
              <a:t>This code, when executed, will create a structured application page with a title at the top, followed by a header and an explanatory line. After writing this code, the file should be saved.</a:t>
            </a:r>
          </a:p>
          <a:p>
            <a:r>
              <a:rPr lang="en-US" dirty="0"/>
              <a:t>To run the application, the command prompt should be opened and navigated to the folder where the script is saved using the cd command.</a:t>
            </a:r>
          </a:p>
          <a:p>
            <a:r>
              <a:rPr lang="en-US" dirty="0"/>
              <a:t>Once in the correct folder, the command </a:t>
            </a:r>
            <a:r>
              <a:rPr lang="en-US" b="1" i="1" dirty="0"/>
              <a:t>python -m streamlit run dashboard.py</a:t>
            </a:r>
            <a:r>
              <a:rPr lang="en-US" dirty="0"/>
              <a:t> can be used to launch the app.</a:t>
            </a:r>
          </a:p>
          <a:p>
            <a:r>
              <a:rPr lang="en-US" dirty="0"/>
              <a:t>This command tells Python to run the file using Streamlit. Upon execution, the default browser opens automatically, showing the application page with the elements that were defined in the script.</a:t>
            </a:r>
          </a:p>
        </p:txBody>
      </p:sp>
      <p:sp>
        <p:nvSpPr>
          <p:cNvPr id="4" name="Slide Number Placeholder 3"/>
          <p:cNvSpPr>
            <a:spLocks noGrp="1"/>
          </p:cNvSpPr>
          <p:nvPr>
            <p:ph type="sldNum" sz="quarter" idx="10"/>
          </p:nvPr>
        </p:nvSpPr>
        <p:spPr/>
        <p:txBody>
          <a:bodyPr/>
          <a:lstStyle/>
          <a:p>
            <a:fld id="{61387AB6-0C90-4C13-BFEE-4EBE8F3CA032}" type="slidenum">
              <a:rPr lang="en-IN" smtClean="0"/>
              <a:t>12</a:t>
            </a:fld>
            <a:endParaRPr lang="en-IN"/>
          </a:p>
        </p:txBody>
      </p:sp>
    </p:spTree>
    <p:extLst>
      <p:ext uri="{BB962C8B-B14F-4D97-AF65-F5344CB8AC3E}">
        <p14:creationId xmlns:p14="http://schemas.microsoft.com/office/powerpoint/2010/main" val="3755734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When a Streamlit application is created, the default browser page comes with a standard look, including a basic title and the Streamlit icon. In many cases, it is important to make the web application look more professional and aligned with its specific purpose.</a:t>
            </a:r>
          </a:p>
          <a:p>
            <a:pPr marL="0" indent="0">
              <a:buFont typeface="+mj-lt"/>
              <a:buNone/>
            </a:pPr>
            <a:r>
              <a:rPr lang="en-US" dirty="0"/>
              <a:t>Streamlit provides a built-in function called </a:t>
            </a:r>
            <a:r>
              <a:rPr lang="en-US" b="1" i="1" dirty="0" err="1"/>
              <a:t>st.set_page_config</a:t>
            </a:r>
            <a:r>
              <a:rPr lang="en-US" b="1" i="1" dirty="0"/>
              <a:t>()</a:t>
            </a:r>
            <a:r>
              <a:rPr lang="en-US" dirty="0"/>
              <a:t> which allows such customization. This function should always be written at the very beginning of the Python script. If this function is placed later in the script, Streamlit will show a warning, and the settings may not work properly.</a:t>
            </a:r>
          </a:p>
          <a:p>
            <a:pPr marL="0" indent="0">
              <a:buFont typeface="+mj-lt"/>
              <a:buNone/>
            </a:pPr>
            <a:r>
              <a:rPr lang="en-US" dirty="0"/>
              <a:t>There are four main parameters that can be configured using this function.</a:t>
            </a:r>
          </a:p>
          <a:p>
            <a:pPr marL="228600" indent="-228600">
              <a:buFont typeface="+mj-lt"/>
              <a:buAutoNum type="arabicPeriod"/>
            </a:pPr>
            <a:r>
              <a:rPr lang="en-US" dirty="0"/>
              <a:t>The first one is </a:t>
            </a:r>
            <a:r>
              <a:rPr lang="en-US" b="1" i="1" dirty="0" err="1"/>
              <a:t>page_title</a:t>
            </a:r>
            <a:r>
              <a:rPr lang="en-US" dirty="0"/>
              <a:t>, which lets you define what title appears on the browser tab. This is useful when multiple tabs are open, as users can easily identify the application.</a:t>
            </a:r>
          </a:p>
          <a:p>
            <a:pPr marL="228600" indent="-228600">
              <a:buFont typeface="+mj-lt"/>
              <a:buAutoNum type="arabicPeriod"/>
            </a:pPr>
            <a:r>
              <a:rPr lang="en-US" dirty="0"/>
              <a:t>The second parameter is </a:t>
            </a:r>
            <a:r>
              <a:rPr lang="en-US" b="1" i="1" dirty="0" err="1"/>
              <a:t>page_icon</a:t>
            </a:r>
            <a:r>
              <a:rPr lang="en-US" dirty="0"/>
              <a:t>. This sets the small image on the browser tab, also known as the favicon. This can be either an image file stored in the same folder as your Python script or a symbol.</a:t>
            </a:r>
          </a:p>
          <a:p>
            <a:pPr marL="228600" indent="-228600">
              <a:buFont typeface="+mj-lt"/>
              <a:buAutoNum type="arabicPeriod"/>
            </a:pPr>
            <a:r>
              <a:rPr lang="en-US" dirty="0"/>
              <a:t>The third parameter is </a:t>
            </a:r>
            <a:r>
              <a:rPr lang="en-US" b="1" i="1" dirty="0"/>
              <a:t>layout</a:t>
            </a:r>
            <a:r>
              <a:rPr lang="en-US" dirty="0"/>
              <a:t>. It decides how the content appears on the page. The default value is "centered", which keeps all elements in the middle of the screen. But if the application displays a lot of charts or tables, choosing "wide" will utilize the full width of the screen, making the layout more spacious.</a:t>
            </a:r>
          </a:p>
          <a:p>
            <a:pPr marL="228600" indent="-228600">
              <a:buFont typeface="+mj-lt"/>
              <a:buAutoNum type="arabicPeriod"/>
            </a:pPr>
            <a:r>
              <a:rPr lang="en-US" dirty="0"/>
              <a:t>The final parameter is </a:t>
            </a:r>
            <a:r>
              <a:rPr lang="en-US" b="1" i="1" dirty="0" err="1"/>
              <a:t>initial_sidebar_state</a:t>
            </a:r>
            <a:r>
              <a:rPr lang="en-US" dirty="0"/>
              <a:t>, which controls whether the sidebar is open or closed when the application first loads. If your application relies heavily on user inputs through the sidebar, such as selecting categories or filters, then keeping it expanded makes sense. On the other hand, if the sidebar is not very important, you can keep it collapsed to give more space to the main content.</a:t>
            </a:r>
          </a:p>
        </p:txBody>
      </p:sp>
      <p:sp>
        <p:nvSpPr>
          <p:cNvPr id="4" name="Slide Number Placeholder 3"/>
          <p:cNvSpPr>
            <a:spLocks noGrp="1"/>
          </p:cNvSpPr>
          <p:nvPr>
            <p:ph type="sldNum" sz="quarter" idx="10"/>
          </p:nvPr>
        </p:nvSpPr>
        <p:spPr/>
        <p:txBody>
          <a:bodyPr/>
          <a:lstStyle/>
          <a:p>
            <a:fld id="{61387AB6-0C90-4C13-BFEE-4EBE8F3CA032}" type="slidenum">
              <a:rPr lang="en-IN" smtClean="0"/>
              <a:t>13</a:t>
            </a:fld>
            <a:endParaRPr lang="en-IN"/>
          </a:p>
        </p:txBody>
      </p:sp>
    </p:spTree>
    <p:extLst>
      <p:ext uri="{BB962C8B-B14F-4D97-AF65-F5344CB8AC3E}">
        <p14:creationId xmlns:p14="http://schemas.microsoft.com/office/powerpoint/2010/main" val="2096389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i="1" dirty="0"/>
              <a:t>Please note that the code</a:t>
            </a:r>
            <a:r>
              <a:rPr lang="en-US" b="1" i="1" baseline="0" dirty="0"/>
              <a:t> is given below and can be directly taken from here.</a:t>
            </a:r>
          </a:p>
          <a:p>
            <a:pPr marL="0" indent="0">
              <a:buFont typeface="+mj-lt"/>
              <a:buNone/>
            </a:pPr>
            <a:endParaRPr lang="en-US" b="1" i="1" baseline="0" dirty="0"/>
          </a:p>
          <a:p>
            <a:r>
              <a:rPr lang="en-IN" sz="1200" kern="1200" dirty="0">
                <a:solidFill>
                  <a:schemeClr val="tx1"/>
                </a:solidFill>
                <a:effectLst/>
                <a:latin typeface="+mn-lt"/>
                <a:ea typeface="+mn-ea"/>
                <a:cs typeface="+mn-cs"/>
              </a:rPr>
              <a:t>import streamlit as st</a:t>
            </a:r>
          </a:p>
          <a:p>
            <a:r>
              <a:rPr lang="en-IN" sz="1200" kern="1200" dirty="0">
                <a:solidFill>
                  <a:schemeClr val="tx1"/>
                </a:solidFill>
                <a:effectLst/>
                <a:latin typeface="+mn-lt"/>
                <a:ea typeface="+mn-ea"/>
                <a:cs typeface="+mn-cs"/>
              </a:rPr>
              <a:t>import pandas as </a:t>
            </a:r>
            <a:r>
              <a:rPr lang="en-IN" sz="1200" kern="1200" dirty="0" err="1">
                <a:solidFill>
                  <a:schemeClr val="tx1"/>
                </a:solidFill>
                <a:effectLst/>
                <a:latin typeface="+mn-lt"/>
                <a:ea typeface="+mn-ea"/>
                <a:cs typeface="+mn-cs"/>
              </a:rPr>
              <a:t>pd</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import </a:t>
            </a:r>
            <a:r>
              <a:rPr lang="en-IN" sz="1200" kern="1200" dirty="0" err="1">
                <a:solidFill>
                  <a:schemeClr val="tx1"/>
                </a:solidFill>
                <a:effectLst/>
                <a:latin typeface="+mn-lt"/>
                <a:ea typeface="+mn-ea"/>
                <a:cs typeface="+mn-cs"/>
              </a:rPr>
              <a:t>numpy</a:t>
            </a:r>
            <a:r>
              <a:rPr lang="en-IN" sz="1200" kern="1200" dirty="0">
                <a:solidFill>
                  <a:schemeClr val="tx1"/>
                </a:solidFill>
                <a:effectLst/>
                <a:latin typeface="+mn-lt"/>
                <a:ea typeface="+mn-ea"/>
                <a:cs typeface="+mn-cs"/>
              </a:rPr>
              <a:t> as np</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Page configuration</a:t>
            </a:r>
          </a:p>
          <a:p>
            <a:r>
              <a:rPr lang="en-IN" sz="1200" kern="1200" dirty="0" err="1">
                <a:solidFill>
                  <a:schemeClr val="tx1"/>
                </a:solidFill>
                <a:effectLst/>
                <a:latin typeface="+mn-lt"/>
                <a:ea typeface="+mn-ea"/>
                <a:cs typeface="+mn-cs"/>
              </a:rPr>
              <a:t>st.set_page_config</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page_title</a:t>
            </a:r>
            <a:r>
              <a:rPr lang="en-IN" sz="1200" kern="1200" dirty="0">
                <a:solidFill>
                  <a:schemeClr val="tx1"/>
                </a:solidFill>
                <a:effectLst/>
                <a:latin typeface="+mn-lt"/>
                <a:ea typeface="+mn-ea"/>
                <a:cs typeface="+mn-cs"/>
              </a:rPr>
              <a:t>="Student Dashboard",</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page_icon</a:t>
            </a:r>
            <a:r>
              <a:rPr lang="en-IN" sz="1200" kern="1200" dirty="0">
                <a:solidFill>
                  <a:schemeClr val="tx1"/>
                </a:solidFill>
                <a:effectLst/>
                <a:latin typeface="+mn-lt"/>
                <a:ea typeface="+mn-ea"/>
                <a:cs typeface="+mn-cs"/>
              </a:rPr>
              <a:t>="icon.png",</a:t>
            </a:r>
          </a:p>
          <a:p>
            <a:r>
              <a:rPr lang="en-IN" sz="1200" kern="1200" dirty="0">
                <a:solidFill>
                  <a:schemeClr val="tx1"/>
                </a:solidFill>
                <a:effectLst/>
                <a:latin typeface="+mn-lt"/>
                <a:ea typeface="+mn-ea"/>
                <a:cs typeface="+mn-cs"/>
              </a:rPr>
              <a:t>    layout="wide",</a:t>
            </a:r>
          </a:p>
          <a:p>
            <a:r>
              <a:rPr lang="en-IN" sz="1200" kern="1200" dirty="0">
                <a:solidFill>
                  <a:schemeClr val="tx1"/>
                </a:solidFill>
                <a:effectLst/>
                <a:latin typeface="+mn-lt"/>
                <a:ea typeface="+mn-ea"/>
                <a:cs typeface="+mn-cs"/>
              </a:rPr>
              <a:t>    </a:t>
            </a:r>
            <a:r>
              <a:rPr lang="en-IN" sz="1200" kern="1200" dirty="0" err="1">
                <a:solidFill>
                  <a:schemeClr val="tx1"/>
                </a:solidFill>
                <a:effectLst/>
                <a:latin typeface="+mn-lt"/>
                <a:ea typeface="+mn-ea"/>
                <a:cs typeface="+mn-cs"/>
              </a:rPr>
              <a:t>initial_sidebar_state</a:t>
            </a:r>
            <a:r>
              <a:rPr lang="en-IN" sz="1200" kern="1200" dirty="0">
                <a:solidFill>
                  <a:schemeClr val="tx1"/>
                </a:solidFill>
                <a:effectLst/>
                <a:latin typeface="+mn-lt"/>
                <a:ea typeface="+mn-ea"/>
                <a:cs typeface="+mn-cs"/>
              </a:rPr>
              <a:t>="expanded"</a:t>
            </a:r>
          </a:p>
          <a:p>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Page content</a:t>
            </a:r>
          </a:p>
          <a:p>
            <a:r>
              <a:rPr lang="en-IN" sz="1200" kern="1200" dirty="0">
                <a:solidFill>
                  <a:schemeClr val="tx1"/>
                </a:solidFill>
                <a:effectLst/>
                <a:latin typeface="+mn-lt"/>
                <a:ea typeface="+mn-ea"/>
                <a:cs typeface="+mn-cs"/>
              </a:rPr>
              <a:t>st.title("Student Performance Dashboard")</a:t>
            </a:r>
          </a:p>
          <a:p>
            <a:r>
              <a:rPr lang="en-IN" sz="1200" kern="1200" dirty="0">
                <a:solidFill>
                  <a:schemeClr val="tx1"/>
                </a:solidFill>
                <a:effectLst/>
                <a:latin typeface="+mn-lt"/>
                <a:ea typeface="+mn-ea"/>
                <a:cs typeface="+mn-cs"/>
              </a:rPr>
              <a:t>st.write("This dashboard shows sample data about student marks.")</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Create sample data</a:t>
            </a:r>
          </a:p>
          <a:p>
            <a:r>
              <a:rPr lang="en-IN" sz="1200" kern="1200" dirty="0">
                <a:solidFill>
                  <a:schemeClr val="tx1"/>
                </a:solidFill>
                <a:effectLst/>
                <a:latin typeface="+mn-lt"/>
                <a:ea typeface="+mn-ea"/>
                <a:cs typeface="+mn-cs"/>
              </a:rPr>
              <a:t># Suppose there are marks of 5 students over 3 tests</a:t>
            </a:r>
          </a:p>
          <a:p>
            <a:r>
              <a:rPr lang="en-IN" sz="1200" kern="1200" dirty="0">
                <a:solidFill>
                  <a:schemeClr val="tx1"/>
                </a:solidFill>
                <a:effectLst/>
                <a:latin typeface="+mn-lt"/>
                <a:ea typeface="+mn-ea"/>
                <a:cs typeface="+mn-cs"/>
              </a:rPr>
              <a:t>data = {</a:t>
            </a:r>
          </a:p>
          <a:p>
            <a:r>
              <a:rPr lang="en-IN" sz="1200" kern="1200" dirty="0">
                <a:solidFill>
                  <a:schemeClr val="tx1"/>
                </a:solidFill>
                <a:effectLst/>
                <a:latin typeface="+mn-lt"/>
                <a:ea typeface="+mn-ea"/>
                <a:cs typeface="+mn-cs"/>
              </a:rPr>
              <a:t>    "Test 1": [65, 70, 80, 75, 90],</a:t>
            </a:r>
          </a:p>
          <a:p>
            <a:r>
              <a:rPr lang="en-IN" sz="1200" kern="1200" dirty="0">
                <a:solidFill>
                  <a:schemeClr val="tx1"/>
                </a:solidFill>
                <a:effectLst/>
                <a:latin typeface="+mn-lt"/>
                <a:ea typeface="+mn-ea"/>
                <a:cs typeface="+mn-cs"/>
              </a:rPr>
              <a:t>    "Test 2": [68, 72, 78, 80, 92],</a:t>
            </a:r>
          </a:p>
          <a:p>
            <a:r>
              <a:rPr lang="en-IN" sz="1200" kern="1200" dirty="0">
                <a:solidFill>
                  <a:schemeClr val="tx1"/>
                </a:solidFill>
                <a:effectLst/>
                <a:latin typeface="+mn-lt"/>
                <a:ea typeface="+mn-ea"/>
                <a:cs typeface="+mn-cs"/>
              </a:rPr>
              <a:t>    "Test 3": [70, 75, 82, 85, 95]</a:t>
            </a:r>
          </a:p>
          <a:p>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Convert data into a </a:t>
            </a:r>
            <a:r>
              <a:rPr lang="en-IN" sz="1200" kern="1200" dirty="0" err="1">
                <a:solidFill>
                  <a:schemeClr val="tx1"/>
                </a:solidFill>
                <a:effectLst/>
                <a:latin typeface="+mn-lt"/>
                <a:ea typeface="+mn-ea"/>
                <a:cs typeface="+mn-cs"/>
              </a:rPr>
              <a:t>DataFrame</a:t>
            </a:r>
            <a:endParaRPr lang="en-IN" sz="1200" kern="1200" dirty="0">
              <a:solidFill>
                <a:schemeClr val="tx1"/>
              </a:solidFill>
              <a:effectLst/>
              <a:latin typeface="+mn-lt"/>
              <a:ea typeface="+mn-ea"/>
              <a:cs typeface="+mn-cs"/>
            </a:endParaRPr>
          </a:p>
          <a:p>
            <a:r>
              <a:rPr lang="en-IN" sz="1200" kern="1200" dirty="0" err="1">
                <a:solidFill>
                  <a:schemeClr val="tx1"/>
                </a:solidFill>
                <a:effectLst/>
                <a:latin typeface="+mn-lt"/>
                <a:ea typeface="+mn-ea"/>
                <a:cs typeface="+mn-cs"/>
              </a:rPr>
              <a:t>df</a:t>
            </a:r>
            <a:r>
              <a:rPr lang="en-IN" sz="1200" kern="1200" dirty="0">
                <a:solidFill>
                  <a:schemeClr val="tx1"/>
                </a:solidFill>
                <a:effectLst/>
                <a:latin typeface="+mn-lt"/>
                <a:ea typeface="+mn-ea"/>
                <a:cs typeface="+mn-cs"/>
              </a:rPr>
              <a:t> = </a:t>
            </a:r>
            <a:r>
              <a:rPr lang="en-IN" sz="1200" kern="1200" dirty="0" err="1">
                <a:solidFill>
                  <a:schemeClr val="tx1"/>
                </a:solidFill>
                <a:effectLst/>
                <a:latin typeface="+mn-lt"/>
                <a:ea typeface="+mn-ea"/>
                <a:cs typeface="+mn-cs"/>
              </a:rPr>
              <a:t>pd.DataFrame</a:t>
            </a:r>
            <a:r>
              <a:rPr lang="en-IN" sz="1200" kern="1200" dirty="0">
                <a:solidFill>
                  <a:schemeClr val="tx1"/>
                </a:solidFill>
                <a:effectLst/>
                <a:latin typeface="+mn-lt"/>
                <a:ea typeface="+mn-ea"/>
                <a:cs typeface="+mn-cs"/>
              </a:rPr>
              <a:t>(data, index=["Student A", "Student B", "Student C", "Student D", "Student E"])</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Display the </a:t>
            </a:r>
            <a:r>
              <a:rPr lang="en-IN" sz="1200" kern="1200" dirty="0" err="1">
                <a:solidFill>
                  <a:schemeClr val="tx1"/>
                </a:solidFill>
                <a:effectLst/>
                <a:latin typeface="+mn-lt"/>
                <a:ea typeface="+mn-ea"/>
                <a:cs typeface="+mn-cs"/>
              </a:rPr>
              <a:t>DataFrame</a:t>
            </a:r>
            <a:endParaRPr lang="en-IN" sz="1200" kern="1200" dirty="0">
              <a:solidFill>
                <a:schemeClr val="tx1"/>
              </a:solidFill>
              <a:effectLst/>
              <a:latin typeface="+mn-lt"/>
              <a:ea typeface="+mn-ea"/>
              <a:cs typeface="+mn-cs"/>
            </a:endParaRPr>
          </a:p>
          <a:p>
            <a:r>
              <a:rPr lang="en-IN" sz="1200" kern="1200" dirty="0" err="1">
                <a:solidFill>
                  <a:schemeClr val="tx1"/>
                </a:solidFill>
                <a:effectLst/>
                <a:latin typeface="+mn-lt"/>
                <a:ea typeface="+mn-ea"/>
                <a:cs typeface="+mn-cs"/>
              </a:rPr>
              <a:t>st.subheader</a:t>
            </a:r>
            <a:r>
              <a:rPr lang="en-IN" sz="1200" kern="1200" dirty="0">
                <a:solidFill>
                  <a:schemeClr val="tx1"/>
                </a:solidFill>
                <a:effectLst/>
                <a:latin typeface="+mn-lt"/>
                <a:ea typeface="+mn-ea"/>
                <a:cs typeface="+mn-cs"/>
              </a:rPr>
              <a:t>("Marks Data")</a:t>
            </a:r>
          </a:p>
          <a:p>
            <a:r>
              <a:rPr lang="en-IN" sz="1200" kern="1200" dirty="0" err="1">
                <a:solidFill>
                  <a:schemeClr val="tx1"/>
                </a:solidFill>
                <a:effectLst/>
                <a:latin typeface="+mn-lt"/>
                <a:ea typeface="+mn-ea"/>
                <a:cs typeface="+mn-cs"/>
              </a:rPr>
              <a:t>st.dataframe</a:t>
            </a:r>
            <a:r>
              <a:rPr lang="en-IN" sz="1200" kern="1200" dirty="0">
                <a:solidFill>
                  <a:schemeClr val="tx1"/>
                </a:solidFill>
                <a:effectLst/>
                <a:latin typeface="+mn-lt"/>
                <a:ea typeface="+mn-ea"/>
                <a:cs typeface="+mn-cs"/>
              </a:rPr>
              <a:t>(</a:t>
            </a:r>
            <a:r>
              <a:rPr lang="en-IN" sz="1200" kern="1200" dirty="0" err="1">
                <a:solidFill>
                  <a:schemeClr val="tx1"/>
                </a:solidFill>
                <a:effectLst/>
                <a:latin typeface="+mn-lt"/>
                <a:ea typeface="+mn-ea"/>
                <a:cs typeface="+mn-cs"/>
              </a:rPr>
              <a:t>df</a:t>
            </a:r>
            <a:r>
              <a:rPr lang="en-IN" sz="1200" kern="1200" dirty="0">
                <a:solidFill>
                  <a:schemeClr val="tx1"/>
                </a:solidFill>
                <a:effectLst/>
                <a:latin typeface="+mn-lt"/>
                <a:ea typeface="+mn-ea"/>
                <a:cs typeface="+mn-cs"/>
              </a:rPr>
              <a:t>)</a:t>
            </a:r>
          </a:p>
          <a:p>
            <a:r>
              <a:rPr lang="en-IN" sz="1200" kern="1200" dirty="0">
                <a:solidFill>
                  <a:schemeClr val="tx1"/>
                </a:solidFill>
                <a:effectLst/>
                <a:latin typeface="+mn-lt"/>
                <a:ea typeface="+mn-ea"/>
                <a:cs typeface="+mn-cs"/>
              </a:rPr>
              <a:t> </a:t>
            </a:r>
          </a:p>
          <a:p>
            <a:r>
              <a:rPr lang="en-IN" sz="1200" kern="1200" dirty="0">
                <a:solidFill>
                  <a:schemeClr val="tx1"/>
                </a:solidFill>
                <a:effectLst/>
                <a:latin typeface="+mn-lt"/>
                <a:ea typeface="+mn-ea"/>
                <a:cs typeface="+mn-cs"/>
              </a:rPr>
              <a:t># Display a line chart</a:t>
            </a:r>
          </a:p>
          <a:p>
            <a:r>
              <a:rPr lang="en-IN" sz="1200" kern="1200" dirty="0" err="1">
                <a:solidFill>
                  <a:schemeClr val="tx1"/>
                </a:solidFill>
                <a:effectLst/>
                <a:latin typeface="+mn-lt"/>
                <a:ea typeface="+mn-ea"/>
                <a:cs typeface="+mn-cs"/>
              </a:rPr>
              <a:t>st.subheader</a:t>
            </a:r>
            <a:r>
              <a:rPr lang="en-IN" sz="1200" kern="1200" dirty="0">
                <a:solidFill>
                  <a:schemeClr val="tx1"/>
                </a:solidFill>
                <a:effectLst/>
                <a:latin typeface="+mn-lt"/>
                <a:ea typeface="+mn-ea"/>
                <a:cs typeface="+mn-cs"/>
              </a:rPr>
              <a:t>("Performance Trend (Line Chart)")</a:t>
            </a:r>
          </a:p>
          <a:p>
            <a:r>
              <a:rPr lang="en-IN" sz="1200" kern="1200" dirty="0" err="1">
                <a:solidFill>
                  <a:schemeClr val="tx1"/>
                </a:solidFill>
                <a:effectLst/>
                <a:latin typeface="+mn-lt"/>
                <a:ea typeface="+mn-ea"/>
                <a:cs typeface="+mn-cs"/>
              </a:rPr>
              <a:t>st.line_chart</a:t>
            </a:r>
            <a:r>
              <a:rPr lang="en-IN" sz="1200" kern="1200" dirty="0">
                <a:solidFill>
                  <a:schemeClr val="tx1"/>
                </a:solidFill>
                <a:effectLst/>
                <a:latin typeface="+mn-lt"/>
                <a:ea typeface="+mn-ea"/>
                <a:cs typeface="+mn-cs"/>
              </a:rPr>
              <a:t>(</a:t>
            </a:r>
            <a:r>
              <a:rPr lang="en-IN" sz="1200" kern="1200" dirty="0" err="1">
                <a:solidFill>
                  <a:schemeClr val="tx1"/>
                </a:solidFill>
                <a:effectLst/>
                <a:latin typeface="+mn-lt"/>
                <a:ea typeface="+mn-ea"/>
                <a:cs typeface="+mn-cs"/>
              </a:rPr>
              <a:t>df.T</a:t>
            </a:r>
            <a:r>
              <a:rPr lang="en-IN"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61387AB6-0C90-4C13-BFEE-4EBE8F3CA032}" type="slidenum">
              <a:rPr lang="en-IN" smtClean="0"/>
              <a:t>14</a:t>
            </a:fld>
            <a:endParaRPr lang="en-IN"/>
          </a:p>
        </p:txBody>
      </p:sp>
    </p:spTree>
    <p:extLst>
      <p:ext uri="{BB962C8B-B14F-4D97-AF65-F5344CB8AC3E}">
        <p14:creationId xmlns:p14="http://schemas.microsoft.com/office/powerpoint/2010/main" val="1332986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As Streamlit applications become more complex, having a well-organized project directory becomes essential. When all the code and resources are placed into a single file, it becomes difficult to manage, especially when there are updates or new features to be added. A good structure helps both in developing and maintaining the application over time.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very small or demo-level applications, placing </a:t>
            </a:r>
            <a:r>
              <a:rPr lang="en-US" b="1" i="1" dirty="0"/>
              <a:t>all code in a single file such as app.py</a:t>
            </a:r>
            <a:r>
              <a:rPr lang="en-US" dirty="0"/>
              <a:t> is acceptable. It helps to keep things minimal and quick for testing. However, once the application starts using multiple pages, reading data from files, or displaying images and charts, separating these resources into appropriate folders becomes a best practice.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a structured example, the app.py file is still the main entry point of the application.</a:t>
            </a:r>
          </a:p>
          <a:p>
            <a:pPr marL="228600" indent="-228600">
              <a:buFont typeface="+mj-lt"/>
              <a:buAutoNum type="arabicPeriod"/>
            </a:pPr>
            <a:r>
              <a:rPr lang="en-US" dirty="0"/>
              <a:t>It usually contains the code for the </a:t>
            </a:r>
            <a:r>
              <a:rPr lang="en-US" b="1" i="1" dirty="0"/>
              <a:t>main dashboard or homepage.</a:t>
            </a:r>
            <a:r>
              <a:rPr lang="en-US" dirty="0"/>
              <a:t> The pages folder is used when creating a multi-page app. Streamlit can automatically identify Python files placed inside this folder and show them as tabs or pages in the sidebar. This means that each page’s code is isolated and easy to manage.</a:t>
            </a:r>
          </a:p>
          <a:p>
            <a:pPr marL="228600" indent="-228600">
              <a:buFont typeface="+mj-lt"/>
              <a:buAutoNum type="arabicPeriod"/>
            </a:pPr>
            <a:r>
              <a:rPr lang="en-US" dirty="0"/>
              <a:t>The </a:t>
            </a:r>
            <a:r>
              <a:rPr lang="en-US" b="1" i="1" dirty="0"/>
              <a:t>data folder</a:t>
            </a:r>
            <a:r>
              <a:rPr lang="en-US" dirty="0"/>
              <a:t> is used to store datasets such as CSV files. These files can be student records, sales data, survey results, or anything else the application needs to analyze or display. By storing them in a separate folder, they are easier to locate, update, or replace without modifying the code.</a:t>
            </a:r>
          </a:p>
          <a:p>
            <a:pPr marL="228600" indent="-228600">
              <a:buFont typeface="+mj-lt"/>
              <a:buAutoNum type="arabicPeriod"/>
            </a:pPr>
            <a:r>
              <a:rPr lang="en-US" dirty="0"/>
              <a:t>Similarly, the </a:t>
            </a:r>
            <a:r>
              <a:rPr lang="en-US" b="1" i="1" dirty="0"/>
              <a:t>images folder</a:t>
            </a:r>
            <a:r>
              <a:rPr lang="en-US" dirty="0"/>
              <a:t> holds visual files such as logos, banners, or background images that are used to improve the look of the dashboard. These might be profile pictures, icons, or visual explanations in the interface.</a:t>
            </a:r>
          </a:p>
          <a:p>
            <a:pPr marL="228600" indent="-228600">
              <a:buFont typeface="+mj-lt"/>
              <a:buAutoNum type="arabicPeriod"/>
            </a:pPr>
            <a:r>
              <a:rPr lang="en-US" dirty="0"/>
              <a:t>The modules folder stores </a:t>
            </a:r>
            <a:r>
              <a:rPr lang="en-US" b="1" i="1" dirty="0"/>
              <a:t>custom Python files with reusable functions</a:t>
            </a:r>
            <a:r>
              <a:rPr lang="en-US" dirty="0"/>
              <a:t>. For instance, if the same data cleaning logic is used on multiple pages, that function can be stored in helper_functions.py and reused wherever required. This reduces repetition in the code and also makes debugging easier when changes are needed.</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61387AB6-0C90-4C13-BFEE-4EBE8F3CA032}" type="slidenum">
              <a:rPr lang="en-IN" smtClean="0"/>
              <a:t>15</a:t>
            </a:fld>
            <a:endParaRPr lang="en-IN"/>
          </a:p>
        </p:txBody>
      </p:sp>
    </p:spTree>
    <p:extLst>
      <p:ext uri="{BB962C8B-B14F-4D97-AF65-F5344CB8AC3E}">
        <p14:creationId xmlns:p14="http://schemas.microsoft.com/office/powerpoint/2010/main" val="1014853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70343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7830A7-1F2B-07AE-8D25-DF7A9499E2CB}"/>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8/22/25</a:t>
            </a:fld>
            <a:endParaRPr lang="en-US"/>
          </a:p>
        </p:txBody>
      </p:sp>
      <p:sp>
        <p:nvSpPr>
          <p:cNvPr id="3" name="Footer Placeholder 2">
            <a:extLst>
              <a:ext uri="{FF2B5EF4-FFF2-40B4-BE49-F238E27FC236}">
                <a16:creationId xmlns:a16="http://schemas.microsoft.com/office/drawing/2014/main" id="{8B50AD9F-1CD4-FA9F-AE90-1B4F30CB0B8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08D68BE-443C-ABEA-7E86-4A4F8CA9117C}"/>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4137145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EFF89-EAA9-9B99-EC16-89A4A7AFBC6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04E8F-FBC5-F54C-051D-7E0561FE4A06}"/>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4C71C8-FA50-000A-B361-AA8F096A13B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1D815C-CBC5-6A2B-97C1-821136F7DA2A}"/>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8/22/25</a:t>
            </a:fld>
            <a:endParaRPr lang="en-US"/>
          </a:p>
        </p:txBody>
      </p:sp>
      <p:sp>
        <p:nvSpPr>
          <p:cNvPr id="6" name="Footer Placeholder 5">
            <a:extLst>
              <a:ext uri="{FF2B5EF4-FFF2-40B4-BE49-F238E27FC236}">
                <a16:creationId xmlns:a16="http://schemas.microsoft.com/office/drawing/2014/main" id="{54F4554E-E2FB-F60B-0F32-CA319AB6038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457D953-7E31-6A09-754C-1B912DCACD45}"/>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3636447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69B02-CEBF-D98A-098A-381C7AA1655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3CB739-8543-B602-BEB9-BA53E80A60E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B33662-881E-FF77-D9A7-3AC5B6AF767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32B586-6D24-7FE8-B0C4-8CA6C375FD74}"/>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8/22/25</a:t>
            </a:fld>
            <a:endParaRPr lang="en-US"/>
          </a:p>
        </p:txBody>
      </p:sp>
      <p:sp>
        <p:nvSpPr>
          <p:cNvPr id="6" name="Footer Placeholder 5">
            <a:extLst>
              <a:ext uri="{FF2B5EF4-FFF2-40B4-BE49-F238E27FC236}">
                <a16:creationId xmlns:a16="http://schemas.microsoft.com/office/drawing/2014/main" id="{4B1A97CF-D2B8-E0BC-80F4-228623389B0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9A8C514-35C5-A5D8-6535-CD51C6914768}"/>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34850061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1404B-AF15-FE50-B1E6-B15857A8BFB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A2331-E1C6-0A24-342A-DDDD141F4FE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02F158-FA0F-3CCF-5055-24A761C0D618}"/>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8/22/25</a:t>
            </a:fld>
            <a:endParaRPr lang="en-US"/>
          </a:p>
        </p:txBody>
      </p:sp>
      <p:sp>
        <p:nvSpPr>
          <p:cNvPr id="5" name="Footer Placeholder 4">
            <a:extLst>
              <a:ext uri="{FF2B5EF4-FFF2-40B4-BE49-F238E27FC236}">
                <a16:creationId xmlns:a16="http://schemas.microsoft.com/office/drawing/2014/main" id="{F48A4F24-0A4B-2017-9374-33A80CD0E7F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2DBB72A-C8DC-6B8E-4D8E-C97C29306E2E}"/>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2025368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12C2E0-2F7B-6233-FFEA-10B87CCE4CF1}"/>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DD1888-FF5E-FFEA-301F-1F85A6AB5F3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85CFD1-0DD2-B2BA-4811-90BB528659D7}"/>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8/22/25</a:t>
            </a:fld>
            <a:endParaRPr lang="en-US"/>
          </a:p>
        </p:txBody>
      </p:sp>
      <p:sp>
        <p:nvSpPr>
          <p:cNvPr id="5" name="Footer Placeholder 4">
            <a:extLst>
              <a:ext uri="{FF2B5EF4-FFF2-40B4-BE49-F238E27FC236}">
                <a16:creationId xmlns:a16="http://schemas.microsoft.com/office/drawing/2014/main" id="{08DAF700-04F9-37A3-A4AA-636C6CF762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870D081-8457-7784-6AA9-F6BA5E2D56A9}"/>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1292803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3514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4363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E1382-537D-FA3A-8BCE-DF5F6D1228C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4DD055-0CDE-C402-DEF4-14087D900DE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0D55DA-DDA2-3BED-7EA8-83E4591A7537}"/>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8/22/25</a:t>
            </a:fld>
            <a:endParaRPr lang="en-US"/>
          </a:p>
        </p:txBody>
      </p:sp>
      <p:sp>
        <p:nvSpPr>
          <p:cNvPr id="5" name="Footer Placeholder 4">
            <a:extLst>
              <a:ext uri="{FF2B5EF4-FFF2-40B4-BE49-F238E27FC236}">
                <a16:creationId xmlns:a16="http://schemas.microsoft.com/office/drawing/2014/main" id="{14FA65E1-1663-26CA-9C52-0D795B97053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A5BD0FD-F3AD-0EEC-99B6-EC504B318461}"/>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4052932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D048-2D86-DB0F-E5D4-7A003BA73A0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AFB3CA4-2A9E-A818-C75B-1EF5107AD08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FBF7CD-E556-8FBE-F20E-6C31A8DF6909}"/>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8/22/25</a:t>
            </a:fld>
            <a:endParaRPr lang="en-US"/>
          </a:p>
        </p:txBody>
      </p:sp>
      <p:sp>
        <p:nvSpPr>
          <p:cNvPr id="5" name="Footer Placeholder 4">
            <a:extLst>
              <a:ext uri="{FF2B5EF4-FFF2-40B4-BE49-F238E27FC236}">
                <a16:creationId xmlns:a16="http://schemas.microsoft.com/office/drawing/2014/main" id="{E926B6E4-F62B-0BF7-263C-C0047FBE393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666C04-E104-7E70-E872-87A0DF4697EF}"/>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141507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306A-97C2-BF59-8622-78CEE1ACADD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64BA1F-7E10-3DA2-4D35-AE9C535EE6A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7DD3DD-CA22-95C9-228B-24EF179D2D98}"/>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8/22/25</a:t>
            </a:fld>
            <a:endParaRPr lang="en-US"/>
          </a:p>
        </p:txBody>
      </p:sp>
      <p:sp>
        <p:nvSpPr>
          <p:cNvPr id="5" name="Footer Placeholder 4">
            <a:extLst>
              <a:ext uri="{FF2B5EF4-FFF2-40B4-BE49-F238E27FC236}">
                <a16:creationId xmlns:a16="http://schemas.microsoft.com/office/drawing/2014/main" id="{573B749F-921D-84E1-5EF9-14E3EAEF720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77C5BE2-B335-3DE0-45C1-5498201E369A}"/>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694683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62D39-78A7-5F92-55D7-2A59C53D742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4AB3977-2081-F2C7-4F38-59E0AD77E9E9}"/>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1C9028-0A03-E65C-10A8-4C02F4CDE50F}"/>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4951C4-5037-6512-1B78-FFCA98DF9E52}"/>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8/22/25</a:t>
            </a:fld>
            <a:endParaRPr lang="en-US"/>
          </a:p>
        </p:txBody>
      </p:sp>
      <p:sp>
        <p:nvSpPr>
          <p:cNvPr id="6" name="Footer Placeholder 5">
            <a:extLst>
              <a:ext uri="{FF2B5EF4-FFF2-40B4-BE49-F238E27FC236}">
                <a16:creationId xmlns:a16="http://schemas.microsoft.com/office/drawing/2014/main" id="{661E26CE-04A7-50E6-AB77-3B5BF131822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D7A88CD-52CB-4719-4A42-2C28003A5FC0}"/>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1505531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0E479-9047-90D3-4813-73F758BBFA89}"/>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FF6DF905-3E15-2BA4-0780-F94E0CFFACE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90F562-DC65-6B14-93E7-6B95B9262A7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CAEEB3-0317-80E8-5B3D-E8D56870FB0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5EBB87-F2A9-7C27-A99C-C23613C01BE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680CA7-6A19-4A35-92FA-EAE30A7BDDCC}"/>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8/22/25</a:t>
            </a:fld>
            <a:endParaRPr lang="en-US"/>
          </a:p>
        </p:txBody>
      </p:sp>
      <p:sp>
        <p:nvSpPr>
          <p:cNvPr id="8" name="Footer Placeholder 7">
            <a:extLst>
              <a:ext uri="{FF2B5EF4-FFF2-40B4-BE49-F238E27FC236}">
                <a16:creationId xmlns:a16="http://schemas.microsoft.com/office/drawing/2014/main" id="{8C8833CB-E9A6-DF35-986C-EB1AF71E24D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C1965827-8FE0-B017-8A2A-1CDDCE5D8A0A}"/>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3305340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D5A09-FC6C-B640-64D0-F9BE9F0428F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85B8CA57-187D-976A-FAF7-88F72BF4A938}"/>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8/22/25</a:t>
            </a:fld>
            <a:endParaRPr lang="en-US"/>
          </a:p>
        </p:txBody>
      </p:sp>
      <p:sp>
        <p:nvSpPr>
          <p:cNvPr id="4" name="Footer Placeholder 3">
            <a:extLst>
              <a:ext uri="{FF2B5EF4-FFF2-40B4-BE49-F238E27FC236}">
                <a16:creationId xmlns:a16="http://schemas.microsoft.com/office/drawing/2014/main" id="{C1CE946A-781B-CB5B-798F-3A1292428F4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0E887891-1853-B276-6CEA-5A7F748107A9}"/>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5678144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ags" Target="../tags/tag2.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ags" Target="../tags/tag4.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A black and white logo&#10;&#10;Description automatically generated">
            <a:extLst>
              <a:ext uri="{FF2B5EF4-FFF2-40B4-BE49-F238E27FC236}">
                <a16:creationId xmlns:a16="http://schemas.microsoft.com/office/drawing/2014/main" id="{36C3B04E-21B7-6DF7-E251-F9932F99B63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490199" y="102869"/>
            <a:ext cx="1259347" cy="409575"/>
          </a:xfrm>
          <a:prstGeom prst="rect">
            <a:avLst/>
          </a:prstGeom>
        </p:spPr>
      </p:pic>
      <p:pic>
        <p:nvPicPr>
          <p:cNvPr id="8" name="Picture 7" descr="A close up of a logo&#10;&#10;AI-generated content may be incorrect.">
            <a:extLst>
              <a:ext uri="{FF2B5EF4-FFF2-40B4-BE49-F238E27FC236}">
                <a16:creationId xmlns:a16="http://schemas.microsoft.com/office/drawing/2014/main" id="{D3C2C946-B0A3-40AE-C407-13D0251B5FA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95674" y="74294"/>
            <a:ext cx="1439126" cy="468066"/>
          </a:xfrm>
          <a:prstGeom prst="rect">
            <a:avLst/>
          </a:prstGeom>
        </p:spPr>
      </p:pic>
      <p:sp>
        <p:nvSpPr>
          <p:cNvPr id="9" name="Rectangle 8">
            <a:extLst>
              <a:ext uri="{FF2B5EF4-FFF2-40B4-BE49-F238E27FC236}">
                <a16:creationId xmlns:a16="http://schemas.microsoft.com/office/drawing/2014/main" id="{4436090B-0864-8EAA-2D3E-D976C74FA41F}"/>
              </a:ext>
            </a:extLst>
          </p:cNvPr>
          <p:cNvSpPr/>
          <p:nvPr userDrawn="1"/>
        </p:nvSpPr>
        <p:spPr>
          <a:xfrm>
            <a:off x="0" y="0"/>
            <a:ext cx="10143274" cy="53340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6A62E7C-B7C7-E07D-38B0-7E9DBE53FBF5}"/>
              </a:ext>
            </a:extLst>
          </p:cNvPr>
          <p:cNvSpPr/>
          <p:nvPr userDrawn="1"/>
        </p:nvSpPr>
        <p:spPr>
          <a:xfrm>
            <a:off x="0" y="6781800"/>
            <a:ext cx="12192000" cy="7620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01609837-A8AD-5109-AF33-880B07B7AC84}"/>
              </a:ext>
            </a:extLst>
          </p:cNvPr>
          <p:cNvGrpSpPr/>
          <p:nvPr userDrawn="1"/>
        </p:nvGrpSpPr>
        <p:grpSpPr>
          <a:xfrm>
            <a:off x="0" y="0"/>
            <a:ext cx="304800" cy="533400"/>
            <a:chOff x="11430001" y="0"/>
            <a:chExt cx="761999" cy="533400"/>
          </a:xfrm>
        </p:grpSpPr>
        <p:sp>
          <p:nvSpPr>
            <p:cNvPr id="6" name="Rectangle: Rounded Corners 5">
              <a:extLst>
                <a:ext uri="{FF2B5EF4-FFF2-40B4-BE49-F238E27FC236}">
                  <a16:creationId xmlns:a16="http://schemas.microsoft.com/office/drawing/2014/main" id="{0078F538-F7F7-D16F-6929-7CD95D2D08D4}"/>
                </a:ext>
              </a:extLst>
            </p:cNvPr>
            <p:cNvSpPr/>
            <p:nvPr userDrawn="1"/>
          </p:nvSpPr>
          <p:spPr>
            <a:xfrm>
              <a:off x="11430001" y="0"/>
              <a:ext cx="380999" cy="53340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8DA66CC4-859A-7F0A-1568-608648DEDED9}"/>
                </a:ext>
              </a:extLst>
            </p:cNvPr>
            <p:cNvSpPr/>
            <p:nvPr userDrawn="1"/>
          </p:nvSpPr>
          <p:spPr>
            <a:xfrm>
              <a:off x="11811001" y="0"/>
              <a:ext cx="380999" cy="533400"/>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D96F7494-3D95-9671-D6CF-793D1D5B6A69}"/>
              </a:ext>
            </a:extLst>
          </p:cNvPr>
          <p:cNvGrpSpPr/>
          <p:nvPr userDrawn="1"/>
        </p:nvGrpSpPr>
        <p:grpSpPr>
          <a:xfrm>
            <a:off x="11896725" y="0"/>
            <a:ext cx="304800" cy="533400"/>
            <a:chOff x="11430001" y="0"/>
            <a:chExt cx="761999" cy="533400"/>
          </a:xfrm>
        </p:grpSpPr>
        <p:sp>
          <p:nvSpPr>
            <p:cNvPr id="23" name="Rectangle: Rounded Corners 22">
              <a:extLst>
                <a:ext uri="{FF2B5EF4-FFF2-40B4-BE49-F238E27FC236}">
                  <a16:creationId xmlns:a16="http://schemas.microsoft.com/office/drawing/2014/main" id="{36EBB3E9-8858-D29B-AA73-A2D10226129C}"/>
                </a:ext>
              </a:extLst>
            </p:cNvPr>
            <p:cNvSpPr/>
            <p:nvPr userDrawn="1"/>
          </p:nvSpPr>
          <p:spPr>
            <a:xfrm>
              <a:off x="11430001" y="0"/>
              <a:ext cx="380999" cy="53340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A47388A-B6B3-1CDD-266E-1095845B2B38}"/>
                </a:ext>
              </a:extLst>
            </p:cNvPr>
            <p:cNvSpPr/>
            <p:nvPr userDrawn="1"/>
          </p:nvSpPr>
          <p:spPr>
            <a:xfrm>
              <a:off x="11811001" y="0"/>
              <a:ext cx="380999" cy="533400"/>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BFE00377-11B3-C542-B9B7-22272DAE9068}"/>
              </a:ext>
            </a:extLst>
          </p:cNvPr>
          <p:cNvSpPr txBox="1"/>
          <p:nvPr userDrawn="1"/>
        </p:nvSpPr>
        <p:spPr>
          <a:xfrm>
            <a:off x="352425" y="68580"/>
            <a:ext cx="7896224"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200" b="1" dirty="0">
                <a:solidFill>
                  <a:schemeClr val="bg1"/>
                </a:solidFill>
                <a:latin typeface="+mj-lt"/>
              </a:rPr>
              <a:t>Development and Data Visualization using </a:t>
            </a:r>
            <a:r>
              <a:rPr lang="en-US" sz="2200" b="1" dirty="0" err="1">
                <a:solidFill>
                  <a:schemeClr val="bg1"/>
                </a:solidFill>
                <a:latin typeface="+mj-lt"/>
              </a:rPr>
              <a:t>Streamlit</a:t>
            </a:r>
            <a:endParaRPr lang="en-US" sz="2200" b="1" dirty="0">
              <a:solidFill>
                <a:schemeClr val="bg1"/>
              </a:solidFill>
              <a:latin typeface="+mj-lt"/>
            </a:endParaRPr>
          </a:p>
        </p:txBody>
      </p:sp>
    </p:spTree>
    <p:custDataLst>
      <p:tags r:id="rId5"/>
    </p:custDataLst>
    <p:extLst>
      <p:ext uri="{BB962C8B-B14F-4D97-AF65-F5344CB8AC3E}">
        <p14:creationId xmlns:p14="http://schemas.microsoft.com/office/powerpoint/2010/main" val="308720184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13"/>
    </p:custDataLst>
    <p:extLst>
      <p:ext uri="{BB962C8B-B14F-4D97-AF65-F5344CB8AC3E}">
        <p14:creationId xmlns:p14="http://schemas.microsoft.com/office/powerpoint/2010/main" val="226923226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slideLayout" Target="../slideLayouts/slideLayout10.xml"/><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18.jpeg"/><Relationship Id="rId4" Type="http://schemas.openxmlformats.org/officeDocument/2006/relationships/hyperlink" Target="https://encrypted-tbn0.gstatic.com/images?q=tbn:ANd9GcRzMB-hoL4S-2omyhafBi2npkvKbwQFRSwrlw&amp;s"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6.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22.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27.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29.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31.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32.xml"/><Relationship Id="rId5" Type="http://schemas.openxmlformats.org/officeDocument/2006/relationships/image" Target="../media/image38.jpeg"/><Relationship Id="rId4" Type="http://schemas.openxmlformats.org/officeDocument/2006/relationships/hyperlink" Target="https://img-c.udemycdn.com/course/480x270/4650772_3d84.jpg"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33.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22.svg"/></Relationships>
</file>

<file path=ppt/slides/_rels/slide33.xml.rels><?xml version="1.0" encoding="UTF-8" standalone="yes"?>
<Relationships xmlns="http://schemas.openxmlformats.org/package/2006/relationships"><Relationship Id="rId8" Type="http://schemas.openxmlformats.org/officeDocument/2006/relationships/hyperlink" Target="https://docs.streamlit.io/develop/api-reference/charts/st.bar_chart" TargetMode="External"/><Relationship Id="rId13" Type="http://schemas.openxmlformats.org/officeDocument/2006/relationships/hyperlink" Target="https://docs.streamlit.io/develop/api-reference/configuration/st.set_page_config" TargetMode="External"/><Relationship Id="rId3" Type="http://schemas.openxmlformats.org/officeDocument/2006/relationships/notesSlide" Target="../notesSlides/notesSlide24.xml"/><Relationship Id="rId7" Type="http://schemas.openxmlformats.org/officeDocument/2006/relationships/hyperlink" Target="https://www.geeksforgeeks.org/python/a-beginners-guide-to-streamlit/" TargetMode="External"/><Relationship Id="rId12" Type="http://schemas.openxmlformats.org/officeDocument/2006/relationships/hyperlink" Target="https://docs.streamlit.io/develop/api-reference/charts/st.scatter_chart" TargetMode="External"/><Relationship Id="rId2" Type="http://schemas.openxmlformats.org/officeDocument/2006/relationships/slideLayout" Target="../slideLayouts/slideLayout1.xml"/><Relationship Id="rId1" Type="http://schemas.openxmlformats.org/officeDocument/2006/relationships/tags" Target="../tags/tag35.xml"/><Relationship Id="rId6" Type="http://schemas.openxmlformats.org/officeDocument/2006/relationships/hyperlink" Target="https://matplotlib.org/stable/gallery/index.html" TargetMode="External"/><Relationship Id="rId11" Type="http://schemas.openxmlformats.org/officeDocument/2006/relationships/hyperlink" Target="https://pypi.org/project/streamlit/" TargetMode="External"/><Relationship Id="rId5" Type="http://schemas.openxmlformats.org/officeDocument/2006/relationships/hyperlink" Target="https://docs.streamlit.io/get-started/tutorials/create-a-multipage-app" TargetMode="External"/><Relationship Id="rId10" Type="http://schemas.openxmlformats.org/officeDocument/2006/relationships/hyperlink" Target="https://docs.streamlit.io/develop/api-reference/charts/st.pyplot" TargetMode="External"/><Relationship Id="rId4" Type="http://schemas.openxmlformats.org/officeDocument/2006/relationships/hyperlink" Target="https://docs.streamlit.io/develop/api-reference/charts" TargetMode="External"/><Relationship Id="rId9" Type="http://schemas.openxmlformats.org/officeDocument/2006/relationships/hyperlink" Target="https://docs.streamlit.io/develop/api-reference/navigation/st.page" TargetMode="External"/><Relationship Id="rId14" Type="http://schemas.openxmlformats.org/officeDocument/2006/relationships/hyperlink" Target="https://docs.streamlit.io/develop/api-reference/text"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slideLayout" Target="../slideLayouts/slideLayout1.xml"/><Relationship Id="rId1" Type="http://schemas.openxmlformats.org/officeDocument/2006/relationships/tags" Target="../tags/tag36.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 Id="rId9" Type="http://schemas.openxmlformats.org/officeDocument/2006/relationships/image" Target="../media/image47.sv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image" Target="../media/image49.sv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xml"/><Relationship Id="rId1" Type="http://schemas.openxmlformats.org/officeDocument/2006/relationships/tags" Target="../tags/tag38.xml"/><Relationship Id="rId4" Type="http://schemas.openxmlformats.org/officeDocument/2006/relationships/image" Target="../media/image49.sv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xml"/><Relationship Id="rId1" Type="http://schemas.openxmlformats.org/officeDocument/2006/relationships/tags" Target="../tags/tag39.xml"/><Relationship Id="rId4" Type="http://schemas.openxmlformats.org/officeDocument/2006/relationships/image" Target="../media/image49.sv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xml"/><Relationship Id="rId1" Type="http://schemas.openxmlformats.org/officeDocument/2006/relationships/tags" Target="../tags/tag40.xml"/><Relationship Id="rId4" Type="http://schemas.openxmlformats.org/officeDocument/2006/relationships/image" Target="../media/image49.sv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image" Target="../media/image49.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12.png"/><Relationship Id="rId4" Type="http://schemas.openxmlformats.org/officeDocument/2006/relationships/hyperlink" Target="https://upload.wikimedia.org/wikipedia/commons/thumb/7/77/Streamlit-logo-primary-colormark-darktext.png/1280px-Streamlit-logo-primary-colormark-darktext.p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5.png"/><Relationship Id="rId5" Type="http://schemas.openxmlformats.org/officeDocument/2006/relationships/customXml" Target="../ink/ink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4606E8C3-3FB7-5299-C286-66D3190C968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sz="1200"/>
          </a:p>
        </p:txBody>
      </p:sp>
      <p:grpSp>
        <p:nvGrpSpPr>
          <p:cNvPr id="11" name="Group 4">
            <a:extLst>
              <a:ext uri="{FF2B5EF4-FFF2-40B4-BE49-F238E27FC236}">
                <a16:creationId xmlns:a16="http://schemas.microsoft.com/office/drawing/2014/main" id="{F3F0F7AD-CF46-16C3-6427-1397447030F6}"/>
              </a:ext>
            </a:extLst>
          </p:cNvPr>
          <p:cNvGrpSpPr/>
          <p:nvPr/>
        </p:nvGrpSpPr>
        <p:grpSpPr>
          <a:xfrm>
            <a:off x="953590" y="4839984"/>
            <a:ext cx="1832889" cy="1832889"/>
            <a:chOff x="0" y="0"/>
            <a:chExt cx="812800" cy="812800"/>
          </a:xfrm>
        </p:grpSpPr>
        <p:sp>
          <p:nvSpPr>
            <p:cNvPr id="14" name="Freeform 5">
              <a:extLst>
                <a:ext uri="{FF2B5EF4-FFF2-40B4-BE49-F238E27FC236}">
                  <a16:creationId xmlns:a16="http://schemas.microsoft.com/office/drawing/2014/main" id="{D5201401-DDF8-DC79-5135-94E6C2281E14}"/>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0000">
                <a:alpha val="0"/>
              </a:srgbClr>
            </a:solidFill>
            <a:ln w="76200" cap="sq">
              <a:gradFill>
                <a:gsLst>
                  <a:gs pos="0">
                    <a:srgbClr val="AAC7E9">
                      <a:alpha val="100000"/>
                    </a:srgbClr>
                  </a:gs>
                  <a:gs pos="100000">
                    <a:srgbClr val="224367">
                      <a:alpha val="100000"/>
                    </a:srgbClr>
                  </a:gs>
                </a:gsLst>
                <a:lin ang="0"/>
              </a:gradFill>
              <a:prstDash val="solid"/>
              <a:miter/>
            </a:ln>
          </p:spPr>
          <p:txBody>
            <a:bodyPr/>
            <a:lstStyle/>
            <a:p>
              <a:endParaRPr lang="en-US" sz="1200"/>
            </a:p>
          </p:txBody>
        </p:sp>
        <p:sp>
          <p:nvSpPr>
            <p:cNvPr id="15" name="TextBox 6">
              <a:extLst>
                <a:ext uri="{FF2B5EF4-FFF2-40B4-BE49-F238E27FC236}">
                  <a16:creationId xmlns:a16="http://schemas.microsoft.com/office/drawing/2014/main" id="{620FF18B-F4AC-12DE-C3F1-9EA3C80D8D3D}"/>
                </a:ext>
              </a:extLst>
            </p:cNvPr>
            <p:cNvSpPr txBox="1"/>
            <p:nvPr/>
          </p:nvSpPr>
          <p:spPr>
            <a:xfrm>
              <a:off x="139700" y="63500"/>
              <a:ext cx="533400" cy="609600"/>
            </a:xfrm>
            <a:prstGeom prst="rect">
              <a:avLst/>
            </a:prstGeom>
          </p:spPr>
          <p:txBody>
            <a:bodyPr lIns="33867" tIns="33867" rIns="33867" bIns="33867" rtlCol="0" anchor="ctr"/>
            <a:lstStyle/>
            <a:p>
              <a:pPr algn="ctr">
                <a:lnSpc>
                  <a:spcPts val="2169"/>
                </a:lnSpc>
              </a:pPr>
              <a:endParaRPr sz="1200"/>
            </a:p>
          </p:txBody>
        </p:sp>
      </p:grpSp>
      <p:sp>
        <p:nvSpPr>
          <p:cNvPr id="16" name="Freeform 7">
            <a:extLst>
              <a:ext uri="{FF2B5EF4-FFF2-40B4-BE49-F238E27FC236}">
                <a16:creationId xmlns:a16="http://schemas.microsoft.com/office/drawing/2014/main" id="{7A90C2DE-912A-69BF-84ED-EAEC00E5FBEF}"/>
              </a:ext>
            </a:extLst>
          </p:cNvPr>
          <p:cNvSpPr/>
          <p:nvPr/>
        </p:nvSpPr>
        <p:spPr>
          <a:xfrm>
            <a:off x="3222193" y="2050368"/>
            <a:ext cx="4876800" cy="2145792"/>
          </a:xfrm>
          <a:custGeom>
            <a:avLst/>
            <a:gdLst/>
            <a:ahLst/>
            <a:cxnLst/>
            <a:rect l="l" t="t" r="r" b="b"/>
            <a:pathLst>
              <a:path w="7315200" h="3218688">
                <a:moveTo>
                  <a:pt x="0" y="0"/>
                </a:moveTo>
                <a:lnTo>
                  <a:pt x="7315200" y="0"/>
                </a:lnTo>
                <a:lnTo>
                  <a:pt x="7315200" y="3218688"/>
                </a:lnTo>
                <a:lnTo>
                  <a:pt x="0" y="3218688"/>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7" name="TextBox 31">
            <a:extLst>
              <a:ext uri="{FF2B5EF4-FFF2-40B4-BE49-F238E27FC236}">
                <a16:creationId xmlns:a16="http://schemas.microsoft.com/office/drawing/2014/main" id="{8BAA01BF-8CA2-8B30-7B7F-D36AFACA512E}"/>
              </a:ext>
            </a:extLst>
          </p:cNvPr>
          <p:cNvSpPr txBox="1"/>
          <p:nvPr/>
        </p:nvSpPr>
        <p:spPr>
          <a:xfrm>
            <a:off x="1752107" y="-115406"/>
            <a:ext cx="3442331" cy="3934092"/>
          </a:xfrm>
          <a:prstGeom prst="rect">
            <a:avLst/>
          </a:prstGeom>
        </p:spPr>
        <p:txBody>
          <a:bodyPr lIns="33867" tIns="33867" rIns="33867" bIns="33867" rtlCol="0" anchor="ctr"/>
          <a:lstStyle/>
          <a:p>
            <a:pPr algn="ctr">
              <a:lnSpc>
                <a:spcPts val="2169"/>
              </a:lnSpc>
            </a:pPr>
            <a:endParaRPr sz="1200"/>
          </a:p>
        </p:txBody>
      </p:sp>
      <p:pic>
        <p:nvPicPr>
          <p:cNvPr id="18" name="Picture 17" descr="A close up of a logo&#10;&#10;Description automatically generated">
            <a:extLst>
              <a:ext uri="{FF2B5EF4-FFF2-40B4-BE49-F238E27FC236}">
                <a16:creationId xmlns:a16="http://schemas.microsoft.com/office/drawing/2014/main" id="{6F6D3CB8-0F81-FADA-75E4-A96763781B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0574" y="212696"/>
            <a:ext cx="1694805" cy="551224"/>
          </a:xfrm>
          <a:prstGeom prst="rect">
            <a:avLst/>
          </a:prstGeom>
        </p:spPr>
      </p:pic>
      <p:pic>
        <p:nvPicPr>
          <p:cNvPr id="19" name="Picture 18" descr="A person holding a computer&#10;&#10;AI-generated content may be incorrect.">
            <a:extLst>
              <a:ext uri="{FF2B5EF4-FFF2-40B4-BE49-F238E27FC236}">
                <a16:creationId xmlns:a16="http://schemas.microsoft.com/office/drawing/2014/main" id="{1A6451BC-5F32-F112-B57B-D200D27294ED}"/>
              </a:ext>
            </a:extLst>
          </p:cNvPr>
          <p:cNvPicPr>
            <a:picLocks noChangeAspect="1"/>
          </p:cNvPicPr>
          <p:nvPr/>
        </p:nvPicPr>
        <p:blipFill>
          <a:blip r:embed="rId7">
            <a:extLst>
              <a:ext uri="{28A0092B-C50C-407E-A947-70E740481C1C}">
                <a14:useLocalDpi xmlns:a14="http://schemas.microsoft.com/office/drawing/2010/main" val="0"/>
              </a:ext>
            </a:extLst>
          </a:blip>
          <a:srcRect l="13902" t="25172" r="23691" b="20415"/>
          <a:stretch>
            <a:fillRect/>
          </a:stretch>
        </p:blipFill>
        <p:spPr>
          <a:xfrm>
            <a:off x="0" y="-1"/>
            <a:ext cx="12192000" cy="6858001"/>
          </a:xfrm>
          <a:prstGeom prst="rect">
            <a:avLst/>
          </a:prstGeom>
        </p:spPr>
      </p:pic>
      <p:sp>
        <p:nvSpPr>
          <p:cNvPr id="29" name="TextBox 43">
            <a:extLst>
              <a:ext uri="{FF2B5EF4-FFF2-40B4-BE49-F238E27FC236}">
                <a16:creationId xmlns:a16="http://schemas.microsoft.com/office/drawing/2014/main" id="{AADAFA69-A16B-7A60-DD2F-44B98F5987F3}"/>
              </a:ext>
            </a:extLst>
          </p:cNvPr>
          <p:cNvSpPr txBox="1"/>
          <p:nvPr/>
        </p:nvSpPr>
        <p:spPr>
          <a:xfrm>
            <a:off x="6114944" y="3093000"/>
            <a:ext cx="4128067" cy="384721"/>
          </a:xfrm>
          <a:prstGeom prst="rect">
            <a:avLst/>
          </a:prstGeom>
        </p:spPr>
        <p:txBody>
          <a:bodyPr lIns="0" tIns="0" rIns="0" bIns="0" rtlCol="0" anchor="t">
            <a:spAutoFit/>
          </a:bodyPr>
          <a:lstStyle/>
          <a:p>
            <a:pPr lvl="0">
              <a:defRPr/>
            </a:pPr>
            <a:r>
              <a:rPr lang="en-US" sz="2500" b="1" dirty="0">
                <a:solidFill>
                  <a:srgbClr val="213163"/>
                </a:solidFill>
                <a:latin typeface="Arial"/>
                <a:cs typeface="Arial"/>
              </a:rPr>
              <a:t>Module - 2 </a:t>
            </a:r>
          </a:p>
        </p:txBody>
      </p:sp>
      <p:sp>
        <p:nvSpPr>
          <p:cNvPr id="35" name="TextBox 44">
            <a:extLst>
              <a:ext uri="{FF2B5EF4-FFF2-40B4-BE49-F238E27FC236}">
                <a16:creationId xmlns:a16="http://schemas.microsoft.com/office/drawing/2014/main" id="{1FBB5AAE-0117-6744-D95D-AA73554A9EEF}"/>
              </a:ext>
            </a:extLst>
          </p:cNvPr>
          <p:cNvSpPr txBox="1"/>
          <p:nvPr/>
        </p:nvSpPr>
        <p:spPr>
          <a:xfrm>
            <a:off x="6114944" y="3429000"/>
            <a:ext cx="5924656" cy="2126929"/>
          </a:xfrm>
          <a:prstGeom prst="rect">
            <a:avLst/>
          </a:prstGeom>
        </p:spPr>
        <p:txBody>
          <a:bodyPr wrap="square" lIns="0" tIns="0" rIns="0" bIns="0" rtlCol="0" anchor="t">
            <a:spAutoFit/>
          </a:bodyPr>
          <a:lstStyle/>
          <a:p>
            <a:pPr>
              <a:lnSpc>
                <a:spcPts val="5666"/>
              </a:lnSpc>
            </a:pPr>
            <a:r>
              <a:rPr lang="en-US" sz="4000" b="1" dirty="0">
                <a:solidFill>
                  <a:srgbClr val="000000"/>
                </a:solidFill>
                <a:latin typeface="Arial" panose="020B0604020202020204" pitchFamily="34" charset="0"/>
                <a:ea typeface="Roboto Bold"/>
                <a:cs typeface="Arial" panose="020B0604020202020204" pitchFamily="34" charset="0"/>
                <a:sym typeface="Roboto Bold"/>
              </a:rPr>
              <a:t>Development and Data Visualization using </a:t>
            </a:r>
            <a:r>
              <a:rPr lang="en-US" sz="4000" b="1" dirty="0" err="1">
                <a:solidFill>
                  <a:srgbClr val="000000"/>
                </a:solidFill>
                <a:latin typeface="Arial" panose="020B0604020202020204" pitchFamily="34" charset="0"/>
                <a:ea typeface="Roboto Bold"/>
                <a:cs typeface="Arial" panose="020B0604020202020204" pitchFamily="34" charset="0"/>
                <a:sym typeface="Roboto Bold"/>
              </a:rPr>
              <a:t>Streamlit</a:t>
            </a:r>
            <a:endParaRPr lang="en-US" sz="4000" b="1" dirty="0">
              <a:solidFill>
                <a:srgbClr val="000000"/>
              </a:solidFill>
              <a:latin typeface="Arial" panose="020B0604020202020204" pitchFamily="34" charset="0"/>
              <a:ea typeface="Roboto Bold"/>
              <a:cs typeface="Arial" panose="020B0604020202020204" pitchFamily="34" charset="0"/>
              <a:sym typeface="Roboto Bold"/>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Streamlit</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2066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Streamlit vs. Traditional Web Frameworks</a:t>
            </a:r>
          </a:p>
        </p:txBody>
      </p:sp>
      <p:graphicFrame>
        <p:nvGraphicFramePr>
          <p:cNvPr id="3" name="Table 2"/>
          <p:cNvGraphicFramePr>
            <a:graphicFrameLocks noGrp="1"/>
          </p:cNvGraphicFramePr>
          <p:nvPr>
            <p:extLst>
              <p:ext uri="{D42A27DB-BD31-4B8C-83A1-F6EECF244321}">
                <p14:modId xmlns:p14="http://schemas.microsoft.com/office/powerpoint/2010/main" val="3730408357"/>
              </p:ext>
            </p:extLst>
          </p:nvPr>
        </p:nvGraphicFramePr>
        <p:xfrm>
          <a:off x="381000" y="1828800"/>
          <a:ext cx="11430000" cy="4579560"/>
        </p:xfrm>
        <a:graphic>
          <a:graphicData uri="http://schemas.openxmlformats.org/drawingml/2006/table">
            <a:tbl>
              <a:tblPr firstRow="1" firstCol="1" bandRow="1">
                <a:tableStyleId>{00A15C55-8517-42AA-B614-E9B94910E393}</a:tableStyleId>
              </a:tblPr>
              <a:tblGrid>
                <a:gridCol w="2438400">
                  <a:extLst>
                    <a:ext uri="{9D8B030D-6E8A-4147-A177-3AD203B41FA5}">
                      <a16:colId xmlns:a16="http://schemas.microsoft.com/office/drawing/2014/main" val="3504765709"/>
                    </a:ext>
                  </a:extLst>
                </a:gridCol>
                <a:gridCol w="4191000">
                  <a:extLst>
                    <a:ext uri="{9D8B030D-6E8A-4147-A177-3AD203B41FA5}">
                      <a16:colId xmlns:a16="http://schemas.microsoft.com/office/drawing/2014/main" val="1863181505"/>
                    </a:ext>
                  </a:extLst>
                </a:gridCol>
                <a:gridCol w="4800600">
                  <a:extLst>
                    <a:ext uri="{9D8B030D-6E8A-4147-A177-3AD203B41FA5}">
                      <a16:colId xmlns:a16="http://schemas.microsoft.com/office/drawing/2014/main" val="3084506576"/>
                    </a:ext>
                  </a:extLst>
                </a:gridCol>
              </a:tblGrid>
              <a:tr h="365930">
                <a:tc>
                  <a:txBody>
                    <a:bodyPr/>
                    <a:lstStyle/>
                    <a:p>
                      <a:pPr algn="ctr">
                        <a:lnSpc>
                          <a:spcPct val="107000"/>
                        </a:lnSpc>
                        <a:spcAft>
                          <a:spcPts val="0"/>
                        </a:spcAft>
                      </a:pPr>
                      <a:r>
                        <a:rPr lang="en-IN" sz="1800" dirty="0">
                          <a:effectLst/>
                          <a:latin typeface="Arial" panose="020B0604020202020204" pitchFamily="34" charset="0"/>
                          <a:cs typeface="Arial" panose="020B0604020202020204" pitchFamily="34" charset="0"/>
                        </a:rPr>
                        <a:t>Aspect</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lnSpc>
                          <a:spcPct val="107000"/>
                        </a:lnSpc>
                        <a:spcAft>
                          <a:spcPts val="0"/>
                        </a:spcAft>
                      </a:pPr>
                      <a:r>
                        <a:rPr lang="en-IN" sz="1800">
                          <a:effectLst/>
                          <a:latin typeface="Arial" panose="020B0604020202020204" pitchFamily="34" charset="0"/>
                          <a:cs typeface="Arial" panose="020B0604020202020204" pitchFamily="34" charset="0"/>
                        </a:rPr>
                        <a:t>Traditional Web Frameworks</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lnSpc>
                          <a:spcPct val="107000"/>
                        </a:lnSpc>
                        <a:spcAft>
                          <a:spcPts val="0"/>
                        </a:spcAft>
                      </a:pPr>
                      <a:r>
                        <a:rPr lang="en-IN" sz="1800" dirty="0">
                          <a:effectLst/>
                          <a:latin typeface="Arial" panose="020B0604020202020204" pitchFamily="34" charset="0"/>
                          <a:cs typeface="Arial" panose="020B0604020202020204" pitchFamily="34" charset="0"/>
                        </a:rPr>
                        <a:t>Streamlit</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964058616"/>
                  </a:ext>
                </a:extLst>
              </a:tr>
              <a:tr h="1087333">
                <a:tc>
                  <a:txBody>
                    <a:bodyPr/>
                    <a:lstStyle/>
                    <a:p>
                      <a:pPr algn="ctr">
                        <a:lnSpc>
                          <a:spcPct val="107000"/>
                        </a:lnSpc>
                        <a:spcAft>
                          <a:spcPts val="0"/>
                        </a:spcAft>
                      </a:pPr>
                      <a:r>
                        <a:rPr lang="en-IN" sz="1800" dirty="0">
                          <a:effectLst/>
                          <a:latin typeface="Arial" panose="020B0604020202020204" pitchFamily="34" charset="0"/>
                          <a:cs typeface="Arial" panose="020B0604020202020204" pitchFamily="34" charset="0"/>
                        </a:rPr>
                        <a:t>Technologies Required</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l">
                        <a:lnSpc>
                          <a:spcPct val="107000"/>
                        </a:lnSpc>
                        <a:spcAft>
                          <a:spcPts val="0"/>
                        </a:spcAft>
                      </a:pPr>
                      <a:r>
                        <a:rPr lang="en-IN" sz="1800" dirty="0">
                          <a:effectLst/>
                          <a:latin typeface="Arial" panose="020B0604020202020204" pitchFamily="34" charset="0"/>
                          <a:cs typeface="Arial" panose="020B0604020202020204" pitchFamily="34" charset="0"/>
                        </a:rPr>
                        <a:t>Requires knowledge of multiple technologies and a server-side language like Python.</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182880" marR="182880"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07000"/>
                        </a:lnSpc>
                        <a:spcAft>
                          <a:spcPts val="0"/>
                        </a:spcAft>
                      </a:pPr>
                      <a:r>
                        <a:rPr lang="en-IN" sz="1800">
                          <a:effectLst/>
                          <a:latin typeface="Arial" panose="020B0604020202020204" pitchFamily="34" charset="0"/>
                          <a:cs typeface="Arial" panose="020B0604020202020204" pitchFamily="34" charset="0"/>
                        </a:rPr>
                        <a:t>Requires only Python. Streamlit takes care of creating the interface automatically.</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182880" marR="182880"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57262544"/>
                  </a:ext>
                </a:extLst>
              </a:tr>
              <a:tr h="1087333">
                <a:tc>
                  <a:txBody>
                    <a:bodyPr/>
                    <a:lstStyle/>
                    <a:p>
                      <a:pPr algn="ctr">
                        <a:lnSpc>
                          <a:spcPct val="107000"/>
                        </a:lnSpc>
                        <a:spcAft>
                          <a:spcPts val="0"/>
                        </a:spcAft>
                      </a:pPr>
                      <a:r>
                        <a:rPr lang="en-IN" sz="1800" dirty="0">
                          <a:effectLst/>
                          <a:latin typeface="Arial" panose="020B0604020202020204" pitchFamily="34" charset="0"/>
                          <a:cs typeface="Arial" panose="020B0604020202020204" pitchFamily="34" charset="0"/>
                        </a:rPr>
                        <a:t>Flexibility and Features</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l">
                        <a:lnSpc>
                          <a:spcPct val="107000"/>
                        </a:lnSpc>
                        <a:spcAft>
                          <a:spcPts val="0"/>
                        </a:spcAft>
                      </a:pPr>
                      <a:r>
                        <a:rPr lang="en-IN" sz="1800" dirty="0">
                          <a:effectLst/>
                          <a:latin typeface="Arial" panose="020B0604020202020204" pitchFamily="34" charset="0"/>
                          <a:cs typeface="Arial" panose="020B0604020202020204" pitchFamily="34" charset="0"/>
                        </a:rPr>
                        <a:t>Offers complete control over all aspects of the application, making it suitable for very complex and feature-rich applications.</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182880" marR="182880"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07000"/>
                        </a:lnSpc>
                        <a:spcAft>
                          <a:spcPts val="0"/>
                        </a:spcAft>
                      </a:pPr>
                      <a:r>
                        <a:rPr lang="en-IN" sz="1800">
                          <a:effectLst/>
                          <a:latin typeface="Arial" panose="020B0604020202020204" pitchFamily="34" charset="0"/>
                          <a:cs typeface="Arial" panose="020B0604020202020204" pitchFamily="34" charset="0"/>
                        </a:rPr>
                        <a:t>More focused on creating data-driven applications, dashboards, and machine learning interfaces. Limited flexibility for very complex features.</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182880" marR="182880"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5361697"/>
                  </a:ext>
                </a:extLst>
              </a:tr>
              <a:tr h="726632">
                <a:tc>
                  <a:txBody>
                    <a:bodyPr/>
                    <a:lstStyle/>
                    <a:p>
                      <a:pPr algn="ctr">
                        <a:lnSpc>
                          <a:spcPct val="107000"/>
                        </a:lnSpc>
                        <a:spcAft>
                          <a:spcPts val="0"/>
                        </a:spcAft>
                      </a:pPr>
                      <a:r>
                        <a:rPr lang="en-IN" sz="1800">
                          <a:effectLst/>
                          <a:latin typeface="Arial" panose="020B0604020202020204" pitchFamily="34" charset="0"/>
                          <a:cs typeface="Arial" panose="020B0604020202020204" pitchFamily="34" charset="0"/>
                        </a:rPr>
                        <a:t>Deployment</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l">
                        <a:lnSpc>
                          <a:spcPct val="107000"/>
                        </a:lnSpc>
                        <a:spcAft>
                          <a:spcPts val="0"/>
                        </a:spcAft>
                      </a:pPr>
                      <a:r>
                        <a:rPr lang="en-IN" sz="1800" dirty="0">
                          <a:effectLst/>
                          <a:latin typeface="Arial" panose="020B0604020202020204" pitchFamily="34" charset="0"/>
                          <a:cs typeface="Arial" panose="020B0604020202020204" pitchFamily="34" charset="0"/>
                        </a:rPr>
                        <a:t>Requires careful configuration and deployment steps.</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182880" marR="182880"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07000"/>
                        </a:lnSpc>
                        <a:spcAft>
                          <a:spcPts val="0"/>
                        </a:spcAft>
                      </a:pPr>
                      <a:r>
                        <a:rPr lang="en-IN" sz="1800" dirty="0">
                          <a:effectLst/>
                          <a:latin typeface="Arial" panose="020B0604020202020204" pitchFamily="34" charset="0"/>
                          <a:cs typeface="Arial" panose="020B0604020202020204" pitchFamily="34" charset="0"/>
                        </a:rPr>
                        <a:t>Applications can be deployed quickly with simpler commands or cloud services.</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182880" marR="182880"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0438631"/>
                  </a:ext>
                </a:extLst>
              </a:tr>
              <a:tr h="726632">
                <a:tc>
                  <a:txBody>
                    <a:bodyPr/>
                    <a:lstStyle/>
                    <a:p>
                      <a:pPr algn="ctr">
                        <a:lnSpc>
                          <a:spcPct val="107000"/>
                        </a:lnSpc>
                        <a:spcAft>
                          <a:spcPts val="0"/>
                        </a:spcAft>
                      </a:pPr>
                      <a:r>
                        <a:rPr lang="en-IN" sz="1800" dirty="0">
                          <a:effectLst/>
                          <a:latin typeface="Arial" panose="020B0604020202020204" pitchFamily="34" charset="0"/>
                          <a:cs typeface="Arial" panose="020B0604020202020204" pitchFamily="34" charset="0"/>
                        </a:rPr>
                        <a:t>Best use Case</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algn="l">
                        <a:lnSpc>
                          <a:spcPct val="107000"/>
                        </a:lnSpc>
                        <a:spcAft>
                          <a:spcPts val="0"/>
                        </a:spcAft>
                      </a:pPr>
                      <a:r>
                        <a:rPr lang="en-IN" sz="1800" dirty="0">
                          <a:effectLst/>
                          <a:latin typeface="Arial" panose="020B0604020202020204" pitchFamily="34" charset="0"/>
                          <a:cs typeface="Arial" panose="020B0604020202020204" pitchFamily="34" charset="0"/>
                        </a:rPr>
                        <a:t>Building large-scale, multi-functional applications.</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182880" marR="182880"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07000"/>
                        </a:lnSpc>
                        <a:spcAft>
                          <a:spcPts val="0"/>
                        </a:spcAft>
                      </a:pPr>
                      <a:r>
                        <a:rPr lang="en-IN" sz="1800" dirty="0">
                          <a:effectLst/>
                          <a:latin typeface="Arial" panose="020B0604020202020204" pitchFamily="34" charset="0"/>
                          <a:cs typeface="Arial" panose="020B0604020202020204" pitchFamily="34" charset="0"/>
                        </a:rPr>
                        <a:t>Building analytical dashboards, quick prototypes, and interactive machine learning tools.</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L="182880" marR="182880"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0268950"/>
                  </a:ext>
                </a:extLst>
              </a:tr>
            </a:tbl>
          </a:graphicData>
        </a:graphic>
      </p:graphicFrame>
    </p:spTree>
    <p:custDataLst>
      <p:tags r:id="rId1"/>
    </p:custDataLst>
    <p:extLst>
      <p:ext uri="{BB962C8B-B14F-4D97-AF65-F5344CB8AC3E}">
        <p14:creationId xmlns:p14="http://schemas.microsoft.com/office/powerpoint/2010/main" val="3903811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Streamlit</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66725" y="1219200"/>
            <a:ext cx="5629275" cy="4216539"/>
          </a:xfrm>
          <a:prstGeom prst="rect">
            <a:avLst/>
          </a:prstGeom>
        </p:spPr>
        <p:txBody>
          <a:bodyPr wrap="square"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Application Page</a:t>
            </a:r>
          </a:p>
          <a:p>
            <a:pPr>
              <a:spcBef>
                <a:spcPts val="0"/>
              </a:spcBef>
              <a:spcAft>
                <a:spcPts val="800"/>
              </a:spcAft>
            </a:pPr>
            <a:r>
              <a:rPr lang="en-US" sz="1800" dirty="0">
                <a:latin typeface="Arial" panose="020B0604020202020204" pitchFamily="34" charset="0"/>
                <a:cs typeface="Arial" panose="020B0604020202020204" pitchFamily="34" charset="0"/>
              </a:rPr>
              <a:t>The application page is the web interface shown when a Streamlit app runs.</a:t>
            </a:r>
          </a:p>
          <a:p>
            <a:pPr>
              <a:spcBef>
                <a:spcPts val="0"/>
              </a:spcBef>
              <a:spcAft>
                <a:spcPts val="800"/>
              </a:spcAft>
            </a:pPr>
            <a:r>
              <a:rPr lang="en-US" sz="1800" dirty="0">
                <a:latin typeface="Arial" panose="020B0604020202020204" pitchFamily="34" charset="0"/>
                <a:cs typeface="Arial" panose="020B0604020202020204" pitchFamily="34" charset="0"/>
              </a:rPr>
              <a:t>It displays elements such as titles, text, charts, tables, and widgets.</a:t>
            </a:r>
          </a:p>
          <a:p>
            <a:pPr>
              <a:spcBef>
                <a:spcPts val="0"/>
              </a:spcBef>
              <a:spcAft>
                <a:spcPts val="800"/>
              </a:spcAft>
            </a:pPr>
            <a:r>
              <a:rPr lang="en-US" sz="1800" dirty="0">
                <a:latin typeface="Arial" panose="020B0604020202020204" pitchFamily="34" charset="0"/>
                <a:cs typeface="Arial" panose="020B0604020202020204" pitchFamily="34" charset="0"/>
              </a:rPr>
              <a:t>The layout follows the top-to-bottom sequence of commands in the Python script.</a:t>
            </a:r>
          </a:p>
          <a:p>
            <a:pPr>
              <a:spcBef>
                <a:spcPts val="0"/>
              </a:spcBef>
              <a:spcAft>
                <a:spcPts val="800"/>
              </a:spcAft>
            </a:pPr>
            <a:r>
              <a:rPr lang="en-US" sz="1800" dirty="0">
                <a:latin typeface="Arial" panose="020B0604020202020204" pitchFamily="34" charset="0"/>
                <a:cs typeface="Arial" panose="020B0604020202020204" pitchFamily="34" charset="0"/>
              </a:rPr>
              <a:t>Changes made in the script appear on the page after refreshing.</a:t>
            </a:r>
          </a:p>
          <a:p>
            <a:pPr>
              <a:spcBef>
                <a:spcPts val="0"/>
              </a:spcBef>
              <a:spcAft>
                <a:spcPts val="800"/>
              </a:spcAft>
            </a:pPr>
            <a:r>
              <a:rPr lang="en-US" sz="1800" dirty="0">
                <a:latin typeface="Arial" panose="020B0604020202020204" pitchFamily="34" charset="0"/>
                <a:cs typeface="Arial" panose="020B0604020202020204" pitchFamily="34" charset="0"/>
              </a:rPr>
              <a:t>The page is dynamic and updates quickly without restarting the app.</a:t>
            </a:r>
          </a:p>
          <a:p>
            <a:pPr>
              <a:spcBef>
                <a:spcPts val="0"/>
              </a:spcBef>
              <a:spcAft>
                <a:spcPts val="800"/>
              </a:spcAft>
            </a:pPr>
            <a:r>
              <a:rPr lang="en-US" sz="1800" dirty="0">
                <a:latin typeface="Arial" panose="020B0604020202020204" pitchFamily="34" charset="0"/>
                <a:cs typeface="Arial" panose="020B0604020202020204" pitchFamily="34" charset="0"/>
              </a:rPr>
              <a:t>It is the main area where users interact with the Streamlit application.</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996619" cy="307777"/>
            </a:xfrm>
            <a:prstGeom prst="rect">
              <a:avLst/>
            </a:prstGeom>
            <a:noFill/>
          </p:spPr>
          <p:txBody>
            <a:bodyPr wrap="none" rtlCol="0">
              <a:spAutoFit/>
            </a:bodyPr>
            <a:lstStyle/>
            <a:p>
              <a:r>
                <a:rPr lang="en-US" sz="1400" dirty="0">
                  <a:solidFill>
                    <a:srgbClr val="0000FF"/>
                  </a:solidFill>
                </a:rPr>
                <a:t>Screenshot</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3" name="Picture 12"/>
          <p:cNvPicPr/>
          <p:nvPr/>
        </p:nvPicPr>
        <p:blipFill>
          <a:blip r:embed="rId4"/>
          <a:srcRect l="6814" t="24061" r="3778" b="23259"/>
          <a:stretch>
            <a:fillRect/>
          </a:stretch>
        </p:blipFill>
        <p:spPr>
          <a:xfrm>
            <a:off x="6781800" y="1447800"/>
            <a:ext cx="5124451" cy="1428750"/>
          </a:xfrm>
          <a:prstGeom prst="rect">
            <a:avLst/>
          </a:prstGeom>
        </p:spPr>
      </p:pic>
    </p:spTree>
    <p:custDataLst>
      <p:tags r:id="rId1"/>
    </p:custDataLst>
    <p:extLst>
      <p:ext uri="{BB962C8B-B14F-4D97-AF65-F5344CB8AC3E}">
        <p14:creationId xmlns:p14="http://schemas.microsoft.com/office/powerpoint/2010/main" val="1606207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Streamlit</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38150" y="1219200"/>
            <a:ext cx="11753850" cy="4072910"/>
          </a:xfrm>
          <a:prstGeom prst="rect">
            <a:avLst/>
          </a:prstGeom>
        </p:spPr>
        <p:txBody>
          <a:bodyPr wrap="square"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Steps for Creating a Simple Application Page</a:t>
            </a:r>
          </a:p>
          <a:p>
            <a:pPr marL="228600" indent="-228600">
              <a:spcBef>
                <a:spcPts val="0"/>
              </a:spcBef>
              <a:spcAft>
                <a:spcPts val="800"/>
              </a:spcAft>
            </a:pPr>
            <a:r>
              <a:rPr lang="en-US" sz="1800" dirty="0">
                <a:latin typeface="Arial" panose="020B0604020202020204" pitchFamily="34" charset="0"/>
                <a:cs typeface="Arial" panose="020B0604020202020204" pitchFamily="34" charset="0"/>
              </a:rPr>
              <a:t>Open a code editor and create a new Python file. Import the Streamlit library using </a:t>
            </a:r>
            <a:r>
              <a:rPr lang="en-US" sz="1800" b="1" i="1" dirty="0">
                <a:latin typeface="Arial" panose="020B0604020202020204" pitchFamily="34" charset="0"/>
                <a:cs typeface="Arial" panose="020B0604020202020204" pitchFamily="34" charset="0"/>
              </a:rPr>
              <a:t>import streamlit as st</a:t>
            </a:r>
          </a:p>
          <a:p>
            <a:pPr marL="228600" indent="-228600">
              <a:spcBef>
                <a:spcPts val="0"/>
              </a:spcBef>
              <a:spcAft>
                <a:spcPts val="800"/>
              </a:spcAft>
            </a:pPr>
            <a:r>
              <a:rPr lang="en-US" sz="1800" dirty="0">
                <a:latin typeface="Arial" panose="020B0604020202020204" pitchFamily="34" charset="0"/>
                <a:cs typeface="Arial" panose="020B0604020202020204" pitchFamily="34" charset="0"/>
              </a:rPr>
              <a:t>Add page elements using Streamlit functions like st.title(), </a:t>
            </a:r>
            <a:r>
              <a:rPr lang="en-US" sz="1800" dirty="0" err="1">
                <a:latin typeface="Arial" panose="020B0604020202020204" pitchFamily="34" charset="0"/>
                <a:cs typeface="Arial" panose="020B0604020202020204" pitchFamily="34" charset="0"/>
              </a:rPr>
              <a:t>st.header</a:t>
            </a:r>
            <a:r>
              <a:rPr lang="en-US" sz="1800" dirty="0">
                <a:latin typeface="Arial" panose="020B0604020202020204" pitchFamily="34" charset="0"/>
                <a:cs typeface="Arial" panose="020B0604020202020204" pitchFamily="34" charset="0"/>
              </a:rPr>
              <a:t>(), and st.write().</a:t>
            </a:r>
          </a:p>
          <a:p>
            <a:pPr marL="228600" indent="-228600">
              <a:spcBef>
                <a:spcPts val="0"/>
              </a:spcBef>
              <a:spcAft>
                <a:spcPts val="800"/>
              </a:spcAft>
            </a:pPr>
            <a:r>
              <a:rPr lang="en-US" sz="1800" dirty="0">
                <a:latin typeface="Arial" panose="020B0604020202020204" pitchFamily="34" charset="0"/>
                <a:cs typeface="Arial" panose="020B0604020202020204" pitchFamily="34" charset="0"/>
              </a:rPr>
              <a:t>Example:</a:t>
            </a:r>
          </a:p>
          <a:p>
            <a:pPr marL="304815" lvl="1" indent="0">
              <a:spcBef>
                <a:spcPts val="0"/>
              </a:spcBef>
              <a:spcAft>
                <a:spcPts val="800"/>
              </a:spcAft>
              <a:buNone/>
            </a:pPr>
            <a:r>
              <a:rPr lang="en-US" sz="1800" b="1" i="1" dirty="0">
                <a:latin typeface="Arial" panose="020B0604020202020204" pitchFamily="34" charset="0"/>
                <a:cs typeface="Arial" panose="020B0604020202020204" pitchFamily="34" charset="0"/>
              </a:rPr>
              <a:t>st.title("Student Performance Dashboard") </a:t>
            </a:r>
          </a:p>
          <a:p>
            <a:pPr marL="304815" lvl="1" indent="0">
              <a:spcBef>
                <a:spcPts val="0"/>
              </a:spcBef>
              <a:spcAft>
                <a:spcPts val="800"/>
              </a:spcAft>
              <a:buNone/>
            </a:pPr>
            <a:r>
              <a:rPr lang="en-US" sz="1800" b="1" i="1" dirty="0" err="1">
                <a:latin typeface="Arial" panose="020B0604020202020204" pitchFamily="34" charset="0"/>
                <a:cs typeface="Arial" panose="020B0604020202020204" pitchFamily="34" charset="0"/>
              </a:rPr>
              <a:t>st.header</a:t>
            </a:r>
            <a:r>
              <a:rPr lang="en-US" sz="1800" b="1" i="1" dirty="0">
                <a:latin typeface="Arial" panose="020B0604020202020204" pitchFamily="34" charset="0"/>
                <a:cs typeface="Arial" panose="020B0604020202020204" pitchFamily="34" charset="0"/>
              </a:rPr>
              <a:t>("Overview")</a:t>
            </a:r>
          </a:p>
          <a:p>
            <a:pPr marL="304815" lvl="1" indent="0">
              <a:spcBef>
                <a:spcPts val="0"/>
              </a:spcBef>
              <a:spcAft>
                <a:spcPts val="800"/>
              </a:spcAft>
              <a:buNone/>
            </a:pPr>
            <a:r>
              <a:rPr lang="en-US" sz="1800" b="1" i="1" dirty="0">
                <a:latin typeface="Arial" panose="020B0604020202020204" pitchFamily="34" charset="0"/>
                <a:cs typeface="Arial" panose="020B0604020202020204" pitchFamily="34" charset="0"/>
              </a:rPr>
              <a:t>st.write("This dashboard shows performance trends based on marks data.")</a:t>
            </a:r>
          </a:p>
          <a:p>
            <a:pPr>
              <a:spcBef>
                <a:spcPts val="0"/>
              </a:spcBef>
              <a:spcAft>
                <a:spcPts val="800"/>
              </a:spcAft>
            </a:pPr>
            <a:r>
              <a:rPr lang="en-US" sz="1800" dirty="0">
                <a:latin typeface="Arial" panose="020B0604020202020204" pitchFamily="34" charset="0"/>
                <a:cs typeface="Arial" panose="020B0604020202020204" pitchFamily="34" charset="0"/>
              </a:rPr>
              <a:t>Save the file after adding code.</a:t>
            </a:r>
          </a:p>
          <a:p>
            <a:pPr>
              <a:spcBef>
                <a:spcPts val="0"/>
              </a:spcBef>
              <a:spcAft>
                <a:spcPts val="800"/>
              </a:spcAft>
            </a:pPr>
            <a:r>
              <a:rPr lang="en-US" sz="1800" dirty="0">
                <a:latin typeface="Arial" panose="020B0604020202020204" pitchFamily="34" charset="0"/>
                <a:cs typeface="Arial" panose="020B0604020202020204" pitchFamily="34" charset="0"/>
              </a:rPr>
              <a:t>Open command prompt and navigate to the folder where the file is saved.</a:t>
            </a:r>
          </a:p>
          <a:p>
            <a:pPr>
              <a:spcBef>
                <a:spcPts val="0"/>
              </a:spcBef>
              <a:spcAft>
                <a:spcPts val="800"/>
              </a:spcAft>
            </a:pPr>
            <a:r>
              <a:rPr lang="en-US" sz="1800" dirty="0">
                <a:latin typeface="Arial" panose="020B0604020202020204" pitchFamily="34" charset="0"/>
                <a:cs typeface="Arial" panose="020B0604020202020204" pitchFamily="34" charset="0"/>
              </a:rPr>
              <a:t>Run the application using: </a:t>
            </a:r>
            <a:r>
              <a:rPr lang="en-US" sz="1800" b="1" i="1" dirty="0">
                <a:latin typeface="Arial" panose="020B0604020202020204" pitchFamily="34" charset="0"/>
                <a:cs typeface="Arial" panose="020B0604020202020204" pitchFamily="34" charset="0"/>
              </a:rPr>
              <a:t>python -m streamlit run dashboard.py</a:t>
            </a:r>
          </a:p>
          <a:p>
            <a:pPr>
              <a:spcBef>
                <a:spcPts val="0"/>
              </a:spcBef>
              <a:spcAft>
                <a:spcPts val="800"/>
              </a:spcAft>
            </a:pPr>
            <a:r>
              <a:rPr lang="en-US" sz="1800" dirty="0">
                <a:latin typeface="Arial" panose="020B0604020202020204" pitchFamily="34" charset="0"/>
                <a:cs typeface="Arial" panose="020B0604020202020204" pitchFamily="34" charset="0"/>
              </a:rPr>
              <a:t>The browser will open and display the application page with the given content.</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custDataLst>
      <p:tags r:id="rId1"/>
    </p:custDataLst>
    <p:extLst>
      <p:ext uri="{BB962C8B-B14F-4D97-AF65-F5344CB8AC3E}">
        <p14:creationId xmlns:p14="http://schemas.microsoft.com/office/powerpoint/2010/main" val="3190519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Streamlit</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66725" y="1221462"/>
            <a:ext cx="5629275" cy="4493538"/>
          </a:xfrm>
          <a:prstGeom prst="rect">
            <a:avLst/>
          </a:prstGeom>
        </p:spPr>
        <p:txBody>
          <a:bodyPr wrap="square"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Page Configuration</a:t>
            </a:r>
          </a:p>
          <a:p>
            <a:pPr>
              <a:spcBef>
                <a:spcPts val="0"/>
              </a:spcBef>
              <a:spcAft>
                <a:spcPts val="800"/>
              </a:spcAft>
            </a:pPr>
            <a:r>
              <a:rPr lang="en-US" sz="1800" dirty="0" err="1">
                <a:latin typeface="Arial" panose="020B0604020202020204" pitchFamily="34" charset="0"/>
                <a:cs typeface="Arial" panose="020B0604020202020204" pitchFamily="34" charset="0"/>
              </a:rPr>
              <a:t>Streamlit</a:t>
            </a:r>
            <a:r>
              <a:rPr lang="en-US" sz="1800" dirty="0">
                <a:latin typeface="Arial" panose="020B0604020202020204" pitchFamily="34" charset="0"/>
                <a:cs typeface="Arial" panose="020B0604020202020204" pitchFamily="34" charset="0"/>
              </a:rPr>
              <a:t> provides a function called </a:t>
            </a:r>
            <a:r>
              <a:rPr lang="en-US" sz="1800" b="1" i="1" dirty="0" err="1">
                <a:latin typeface="Arial" panose="020B0604020202020204" pitchFamily="34" charset="0"/>
                <a:cs typeface="Arial" panose="020B0604020202020204" pitchFamily="34" charset="0"/>
              </a:rPr>
              <a:t>st.set_page_config</a:t>
            </a:r>
            <a:r>
              <a:rPr lang="en-US" sz="1800" b="1" i="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to control the layout and appearance of the web page.</a:t>
            </a:r>
          </a:p>
          <a:p>
            <a:pPr>
              <a:spcBef>
                <a:spcPts val="0"/>
              </a:spcBef>
              <a:spcAft>
                <a:spcPts val="800"/>
              </a:spcAft>
            </a:pPr>
            <a:r>
              <a:rPr lang="en-US" sz="1800" dirty="0">
                <a:latin typeface="Arial" panose="020B0604020202020204" pitchFamily="34" charset="0"/>
                <a:cs typeface="Arial" panose="020B0604020202020204" pitchFamily="34" charset="0"/>
              </a:rPr>
              <a:t>This function must be placed at the very beginning of the script.</a:t>
            </a:r>
          </a:p>
          <a:p>
            <a:pPr>
              <a:spcBef>
                <a:spcPts val="0"/>
              </a:spcBef>
              <a:spcAft>
                <a:spcPts val="800"/>
              </a:spcAft>
            </a:pPr>
            <a:r>
              <a:rPr lang="en-US" sz="1800" dirty="0">
                <a:latin typeface="Arial" panose="020B0604020202020204" pitchFamily="34" charset="0"/>
                <a:cs typeface="Arial" panose="020B0604020202020204" pitchFamily="34" charset="0"/>
              </a:rPr>
              <a:t>The </a:t>
            </a:r>
            <a:r>
              <a:rPr lang="en-US" sz="1800" b="1" i="1" dirty="0" err="1">
                <a:latin typeface="Arial" panose="020B0604020202020204" pitchFamily="34" charset="0"/>
                <a:cs typeface="Arial" panose="020B0604020202020204" pitchFamily="34" charset="0"/>
              </a:rPr>
              <a:t>page_title</a:t>
            </a:r>
            <a:r>
              <a:rPr lang="en-US" sz="1800" dirty="0">
                <a:latin typeface="Arial" panose="020B0604020202020204" pitchFamily="34" charset="0"/>
                <a:cs typeface="Arial" panose="020B0604020202020204" pitchFamily="34" charset="0"/>
              </a:rPr>
              <a:t> sets the browser tab title of the Streamlit application.</a:t>
            </a:r>
          </a:p>
          <a:p>
            <a:pPr>
              <a:spcBef>
                <a:spcPts val="0"/>
              </a:spcBef>
              <a:spcAft>
                <a:spcPts val="800"/>
              </a:spcAft>
            </a:pPr>
            <a:r>
              <a:rPr lang="en-US" sz="1800" dirty="0">
                <a:latin typeface="Arial" panose="020B0604020202020204" pitchFamily="34" charset="0"/>
                <a:cs typeface="Arial" panose="020B0604020202020204" pitchFamily="34" charset="0"/>
              </a:rPr>
              <a:t>The </a:t>
            </a:r>
            <a:r>
              <a:rPr lang="en-US" sz="1800" b="1" i="1" dirty="0" err="1">
                <a:latin typeface="Arial" panose="020B0604020202020204" pitchFamily="34" charset="0"/>
                <a:cs typeface="Arial" panose="020B0604020202020204" pitchFamily="34" charset="0"/>
              </a:rPr>
              <a:t>page_icon</a:t>
            </a:r>
            <a:r>
              <a:rPr lang="en-US" sz="1800" dirty="0">
                <a:latin typeface="Arial" panose="020B0604020202020204" pitchFamily="34" charset="0"/>
                <a:cs typeface="Arial" panose="020B0604020202020204" pitchFamily="34" charset="0"/>
              </a:rPr>
              <a:t> defines the small icon on the browser tab, which can be an image or symbol.</a:t>
            </a:r>
          </a:p>
          <a:p>
            <a:pPr>
              <a:spcBef>
                <a:spcPts val="0"/>
              </a:spcBef>
              <a:spcAft>
                <a:spcPts val="800"/>
              </a:spcAft>
            </a:pPr>
            <a:r>
              <a:rPr lang="en-US" sz="1800" dirty="0">
                <a:latin typeface="Arial" panose="020B0604020202020204" pitchFamily="34" charset="0"/>
                <a:cs typeface="Arial" panose="020B0604020202020204" pitchFamily="34" charset="0"/>
              </a:rPr>
              <a:t>The </a:t>
            </a:r>
            <a:r>
              <a:rPr lang="en-US" sz="1800" b="1" i="1" dirty="0">
                <a:latin typeface="Arial" panose="020B0604020202020204" pitchFamily="34" charset="0"/>
                <a:cs typeface="Arial" panose="020B0604020202020204" pitchFamily="34" charset="0"/>
              </a:rPr>
              <a:t>layout parameter</a:t>
            </a:r>
            <a:r>
              <a:rPr lang="en-US" sz="1800" dirty="0">
                <a:latin typeface="Arial" panose="020B0604020202020204" pitchFamily="34" charset="0"/>
                <a:cs typeface="Arial" panose="020B0604020202020204" pitchFamily="34" charset="0"/>
              </a:rPr>
              <a:t> can be "centered" or "wide" to adjust horizontal spacing.</a:t>
            </a:r>
          </a:p>
          <a:p>
            <a:pPr>
              <a:spcBef>
                <a:spcPts val="0"/>
              </a:spcBef>
              <a:spcAft>
                <a:spcPts val="800"/>
              </a:spcAft>
            </a:pPr>
            <a:r>
              <a:rPr lang="en-US" sz="1800" dirty="0">
                <a:latin typeface="Arial" panose="020B0604020202020204" pitchFamily="34" charset="0"/>
                <a:cs typeface="Arial" panose="020B0604020202020204" pitchFamily="34" charset="0"/>
              </a:rPr>
              <a:t>The </a:t>
            </a:r>
            <a:r>
              <a:rPr lang="en-US" sz="1800" b="1" i="1" dirty="0" err="1">
                <a:latin typeface="Arial" panose="020B0604020202020204" pitchFamily="34" charset="0"/>
                <a:cs typeface="Arial" panose="020B0604020202020204" pitchFamily="34" charset="0"/>
              </a:rPr>
              <a:t>initial_sidebar_state</a:t>
            </a:r>
            <a:r>
              <a:rPr lang="en-US" sz="1800" dirty="0">
                <a:latin typeface="Arial" panose="020B0604020202020204" pitchFamily="34" charset="0"/>
                <a:cs typeface="Arial" panose="020B0604020202020204" pitchFamily="34" charset="0"/>
              </a:rPr>
              <a:t> controls whether the sidebar starts expanded or collapsed.</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7941085" cy="307777"/>
            </a:xfrm>
            <a:prstGeom prst="rect">
              <a:avLst/>
            </a:prstGeom>
            <a:noFill/>
          </p:spPr>
          <p:txBody>
            <a:bodyPr wrap="none" rtlCol="0">
              <a:spAutoFit/>
            </a:bodyPr>
            <a:lstStyle/>
            <a:p>
              <a:r>
                <a:rPr lang="en-US" sz="1400" dirty="0">
                  <a:solidFill>
                    <a:srgbClr val="0000FF"/>
                  </a:solidFill>
                  <a:hlinkClick r:id="rId4"/>
                </a:rPr>
                <a:t>https://encrypted-tbn0.gstatic.com/images?q=tbn:ANd9GcRzMB-hoL4S-2omyhafBi2npkvKbwQFRSwrlw&amp;s</a:t>
              </a:r>
              <a:endParaRPr lang="en-US" sz="1400" dirty="0">
                <a:solidFill>
                  <a:srgbClr val="0000FF"/>
                </a:solidFill>
              </a:endParaRP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5362" name="Picture 2" descr="https://encrypted-tbn0.gstatic.com/images?q=tbn:ANd9GcRzMB-hoL4S-2omyhafBi2npkvKbwQFRSwrlw&am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4163" y="1447800"/>
            <a:ext cx="5522059" cy="2667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31055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Streamlit</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381000" y="1932223"/>
            <a:ext cx="817073" cy="429977"/>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Code</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996619" cy="307777"/>
            </a:xfrm>
            <a:prstGeom prst="rect">
              <a:avLst/>
            </a:prstGeom>
            <a:noFill/>
          </p:spPr>
          <p:txBody>
            <a:bodyPr wrap="none" rtlCol="0">
              <a:spAutoFit/>
            </a:bodyPr>
            <a:lstStyle/>
            <a:p>
              <a:r>
                <a:rPr lang="en-US" sz="1400" dirty="0">
                  <a:solidFill>
                    <a:srgbClr val="0000FF"/>
                  </a:solidFill>
                </a:rPr>
                <a:t>Screenshot</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2066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Example of Page Configuration</a:t>
            </a:r>
          </a:p>
        </p:txBody>
      </p:sp>
      <p:sp>
        <p:nvSpPr>
          <p:cNvPr id="11" name="Text Placeholder 4">
            <a:extLst>
              <a:ext uri="{FF2B5EF4-FFF2-40B4-BE49-F238E27FC236}">
                <a16:creationId xmlns:a16="http://schemas.microsoft.com/office/drawing/2014/main" id="{9835D79F-345C-6435-F4A9-FE2A9E806174}"/>
              </a:ext>
            </a:extLst>
          </p:cNvPr>
          <p:cNvSpPr txBox="1">
            <a:spLocks/>
          </p:cNvSpPr>
          <p:nvPr/>
        </p:nvSpPr>
        <p:spPr>
          <a:xfrm>
            <a:off x="5410200" y="1932222"/>
            <a:ext cx="990600" cy="429977"/>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Output</a:t>
            </a:r>
          </a:p>
        </p:txBody>
      </p:sp>
      <p:pic>
        <p:nvPicPr>
          <p:cNvPr id="3" name="Picture 2"/>
          <p:cNvPicPr>
            <a:picLocks noChangeAspect="1"/>
          </p:cNvPicPr>
          <p:nvPr/>
        </p:nvPicPr>
        <p:blipFill>
          <a:blip r:embed="rId4"/>
          <a:stretch>
            <a:fillRect/>
          </a:stretch>
        </p:blipFill>
        <p:spPr>
          <a:xfrm>
            <a:off x="1295400" y="1949741"/>
            <a:ext cx="3774736" cy="4114802"/>
          </a:xfrm>
          <a:prstGeom prst="rect">
            <a:avLst/>
          </a:prstGeom>
        </p:spPr>
      </p:pic>
      <p:pic>
        <p:nvPicPr>
          <p:cNvPr id="13" name="Picture 12"/>
          <p:cNvPicPr/>
          <p:nvPr/>
        </p:nvPicPr>
        <p:blipFill>
          <a:blip r:embed="rId5"/>
          <a:stretch>
            <a:fillRect/>
          </a:stretch>
        </p:blipFill>
        <p:spPr>
          <a:xfrm>
            <a:off x="5410200" y="2660574"/>
            <a:ext cx="5731510" cy="3006725"/>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3218847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Streamlit</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47675" y="1600200"/>
            <a:ext cx="5648325" cy="1953977"/>
          </a:xfrm>
          <a:prstGeom prst="rect">
            <a:avLst/>
          </a:prstGeom>
        </p:spPr>
        <p:txBody>
          <a:bodyPr lIns="0" tIns="0" rIns="0" bIns="0"/>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a:spcBef>
                <a:spcPts val="0"/>
              </a:spcBef>
              <a:spcAft>
                <a:spcPts val="800"/>
              </a:spcAft>
            </a:pPr>
            <a:r>
              <a:rPr lang="en-US" sz="1800" dirty="0">
                <a:latin typeface="Arial" panose="020B0604020202020204" pitchFamily="34" charset="0"/>
                <a:cs typeface="Arial" panose="020B0604020202020204" pitchFamily="34" charset="0"/>
              </a:rPr>
              <a:t>As the size of a Streamlit project increases, organizing files becomes important.</a:t>
            </a:r>
          </a:p>
          <a:p>
            <a:pPr>
              <a:spcBef>
                <a:spcPts val="0"/>
              </a:spcBef>
              <a:spcAft>
                <a:spcPts val="800"/>
              </a:spcAft>
            </a:pPr>
            <a:r>
              <a:rPr lang="en-US" sz="1800" dirty="0">
                <a:latin typeface="Arial" panose="020B0604020202020204" pitchFamily="34" charset="0"/>
                <a:cs typeface="Arial" panose="020B0604020202020204" pitchFamily="34" charset="0"/>
              </a:rPr>
              <a:t>A simple application can be written in a single file like app.py.</a:t>
            </a:r>
          </a:p>
          <a:p>
            <a:pPr>
              <a:spcBef>
                <a:spcPts val="0"/>
              </a:spcBef>
              <a:spcAft>
                <a:spcPts val="800"/>
              </a:spcAft>
            </a:pPr>
            <a:r>
              <a:rPr lang="en-US" sz="1800" dirty="0">
                <a:latin typeface="Arial" panose="020B0604020202020204" pitchFamily="34" charset="0"/>
                <a:cs typeface="Arial" panose="020B0604020202020204" pitchFamily="34" charset="0"/>
              </a:rPr>
              <a:t>Larger applications benefit from a well-structured folder system.</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Title 3">
            <a:extLst>
              <a:ext uri="{FF2B5EF4-FFF2-40B4-BE49-F238E27FC236}">
                <a16:creationId xmlns:a16="http://schemas.microsoft.com/office/drawing/2014/main" id="{5BA32B3C-D9C8-65B6-1442-8DF6B935E489}"/>
              </a:ext>
            </a:extLst>
          </p:cNvPr>
          <p:cNvSpPr txBox="1">
            <a:spLocks/>
          </p:cNvSpPr>
          <p:nvPr/>
        </p:nvSpPr>
        <p:spPr>
          <a:xfrm>
            <a:off x="371475" y="11430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Project Directory Structure</a:t>
            </a:r>
          </a:p>
        </p:txBody>
      </p:sp>
      <p:sp>
        <p:nvSpPr>
          <p:cNvPr id="11" name="Text Placeholder 4">
            <a:extLst>
              <a:ext uri="{FF2B5EF4-FFF2-40B4-BE49-F238E27FC236}">
                <a16:creationId xmlns:a16="http://schemas.microsoft.com/office/drawing/2014/main" id="{9835D79F-345C-6435-F4A9-FE2A9E806174}"/>
              </a:ext>
            </a:extLst>
          </p:cNvPr>
          <p:cNvSpPr txBox="1">
            <a:spLocks/>
          </p:cNvSpPr>
          <p:nvPr/>
        </p:nvSpPr>
        <p:spPr>
          <a:xfrm>
            <a:off x="6324600" y="1447800"/>
            <a:ext cx="5257800" cy="4452501"/>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38101" indent="0">
              <a:spcBef>
                <a:spcPts val="0"/>
              </a:spcBef>
              <a:spcAft>
                <a:spcPts val="800"/>
              </a:spcAft>
              <a:buNone/>
            </a:pPr>
            <a:r>
              <a:rPr lang="en-US" sz="1800" b="1" dirty="0">
                <a:latin typeface="Arial" panose="020B0604020202020204" pitchFamily="34" charset="0"/>
                <a:cs typeface="Arial" panose="020B0604020202020204" pitchFamily="34" charset="0"/>
              </a:rPr>
              <a:t>Example of structured multi-file project:</a:t>
            </a:r>
          </a:p>
          <a:p>
            <a:pPr marL="228600" indent="-228600">
              <a:spcBef>
                <a:spcPts val="0"/>
              </a:spcBef>
              <a:spcAft>
                <a:spcPts val="800"/>
              </a:spcAft>
            </a:pPr>
            <a:r>
              <a:rPr lang="en-US" sz="1800" dirty="0" err="1">
                <a:latin typeface="Arial" panose="020B0604020202020204" pitchFamily="34" charset="0"/>
                <a:cs typeface="Arial" panose="020B0604020202020204" pitchFamily="34" charset="0"/>
              </a:rPr>
              <a:t>student_dashboard</a:t>
            </a:r>
            <a:r>
              <a:rPr lang="en-US" sz="1800" dirty="0">
                <a:latin typeface="Arial" panose="020B0604020202020204" pitchFamily="34" charset="0"/>
                <a:cs typeface="Arial" panose="020B0604020202020204" pitchFamily="34" charset="0"/>
              </a:rPr>
              <a:t>/</a:t>
            </a:r>
          </a:p>
          <a:p>
            <a:pPr lvl="1" indent="-228600">
              <a:spcBef>
                <a:spcPts val="0"/>
              </a:spcBef>
              <a:spcAft>
                <a:spcPts val="800"/>
              </a:spcAft>
              <a:buFont typeface="Arial" panose="020B0604020202020204" pitchFamily="34" charset="0"/>
              <a:buChar char="•"/>
            </a:pPr>
            <a:r>
              <a:rPr lang="en-US" sz="1800" dirty="0">
                <a:latin typeface="Arial" panose="020B0604020202020204" pitchFamily="34" charset="0"/>
                <a:cs typeface="Arial" panose="020B0604020202020204" pitchFamily="34" charset="0"/>
              </a:rPr>
              <a:t>app.py</a:t>
            </a:r>
          </a:p>
          <a:p>
            <a:pPr marL="323851" indent="-285750">
              <a:spcBef>
                <a:spcPts val="0"/>
              </a:spcBef>
              <a:spcAft>
                <a:spcPts val="800"/>
              </a:spcAft>
            </a:pPr>
            <a:r>
              <a:rPr lang="en-US" sz="1800" dirty="0">
                <a:latin typeface="Arial" panose="020B0604020202020204" pitchFamily="34" charset="0"/>
                <a:cs typeface="Arial" panose="020B0604020202020204" pitchFamily="34" charset="0"/>
              </a:rPr>
              <a:t>pages/</a:t>
            </a:r>
          </a:p>
          <a:p>
            <a:pPr lvl="1" indent="-228600">
              <a:spcBef>
                <a:spcPts val="0"/>
              </a:spcBef>
              <a:spcAft>
                <a:spcPts val="800"/>
              </a:spcAft>
              <a:buFont typeface="Arial" panose="020B0604020202020204" pitchFamily="34" charset="0"/>
              <a:buChar char="•"/>
            </a:pPr>
            <a:r>
              <a:rPr lang="en-US" sz="1800" dirty="0">
                <a:latin typeface="Arial" panose="020B0604020202020204" pitchFamily="34" charset="0"/>
                <a:cs typeface="Arial" panose="020B0604020202020204" pitchFamily="34" charset="0"/>
              </a:rPr>
              <a:t>page_1.py</a:t>
            </a:r>
          </a:p>
          <a:p>
            <a:pPr lvl="1" indent="-228600">
              <a:spcBef>
                <a:spcPts val="0"/>
              </a:spcBef>
              <a:spcAft>
                <a:spcPts val="800"/>
              </a:spcAft>
              <a:buFont typeface="Arial" panose="020B0604020202020204" pitchFamily="34" charset="0"/>
              <a:buChar char="•"/>
            </a:pPr>
            <a:r>
              <a:rPr lang="en-US" sz="1800" dirty="0">
                <a:latin typeface="Arial" panose="020B0604020202020204" pitchFamily="34" charset="0"/>
                <a:cs typeface="Arial" panose="020B0604020202020204" pitchFamily="34" charset="0"/>
              </a:rPr>
              <a:t>page_2.py.</a:t>
            </a:r>
          </a:p>
          <a:p>
            <a:pPr marL="228600" indent="-228600">
              <a:spcBef>
                <a:spcPts val="0"/>
              </a:spcBef>
              <a:spcAft>
                <a:spcPts val="800"/>
              </a:spcAft>
            </a:pPr>
            <a:r>
              <a:rPr lang="en-US" sz="1800" dirty="0">
                <a:latin typeface="Arial" panose="020B0604020202020204" pitchFamily="34" charset="0"/>
                <a:cs typeface="Arial" panose="020B0604020202020204" pitchFamily="34" charset="0"/>
              </a:rPr>
              <a:t>data/</a:t>
            </a:r>
          </a:p>
          <a:p>
            <a:pPr lvl="1" indent="-228600">
              <a:spcBef>
                <a:spcPts val="0"/>
              </a:spcBef>
              <a:spcAft>
                <a:spcPts val="800"/>
              </a:spcAft>
              <a:buFont typeface="Arial" panose="020B0604020202020204" pitchFamily="34" charset="0"/>
              <a:buChar char="•"/>
            </a:pPr>
            <a:r>
              <a:rPr lang="en-US" sz="1800" dirty="0">
                <a:latin typeface="Arial" panose="020B0604020202020204" pitchFamily="34" charset="0"/>
                <a:cs typeface="Arial" panose="020B0604020202020204" pitchFamily="34" charset="0"/>
              </a:rPr>
              <a:t>Data files like marks.csv</a:t>
            </a:r>
          </a:p>
          <a:p>
            <a:pPr marL="228600" indent="-228600">
              <a:spcBef>
                <a:spcPts val="0"/>
              </a:spcBef>
              <a:spcAft>
                <a:spcPts val="800"/>
              </a:spcAft>
            </a:pPr>
            <a:r>
              <a:rPr lang="en-US" sz="1800" dirty="0">
                <a:latin typeface="Arial" panose="020B0604020202020204" pitchFamily="34" charset="0"/>
                <a:cs typeface="Arial" panose="020B0604020202020204" pitchFamily="34" charset="0"/>
              </a:rPr>
              <a:t>Images</a:t>
            </a:r>
          </a:p>
          <a:p>
            <a:pPr lvl="1" indent="-228600">
              <a:spcBef>
                <a:spcPts val="0"/>
              </a:spcBef>
              <a:spcAft>
                <a:spcPts val="800"/>
              </a:spcAft>
              <a:buFont typeface="Arial" panose="020B0604020202020204" pitchFamily="34" charset="0"/>
              <a:buChar char="•"/>
            </a:pPr>
            <a:r>
              <a:rPr lang="en-US" sz="1800" dirty="0">
                <a:latin typeface="Arial" panose="020B0604020202020204" pitchFamily="34" charset="0"/>
                <a:cs typeface="Arial" panose="020B0604020202020204" pitchFamily="34" charset="0"/>
              </a:rPr>
              <a:t>Visual assets like logo.png</a:t>
            </a:r>
          </a:p>
          <a:p>
            <a:pPr marL="228600" indent="-228600">
              <a:spcBef>
                <a:spcPts val="0"/>
              </a:spcBef>
              <a:spcAft>
                <a:spcPts val="800"/>
              </a:spcAft>
            </a:pPr>
            <a:r>
              <a:rPr lang="en-US" sz="1800" dirty="0">
                <a:latin typeface="Arial" panose="020B0604020202020204" pitchFamily="34" charset="0"/>
                <a:cs typeface="Arial" panose="020B0604020202020204" pitchFamily="34" charset="0"/>
              </a:rPr>
              <a:t>modules/</a:t>
            </a:r>
          </a:p>
          <a:p>
            <a:pPr lvl="1" indent="-228600">
              <a:spcBef>
                <a:spcPts val="0"/>
              </a:spcBef>
              <a:spcAft>
                <a:spcPts val="800"/>
              </a:spcAft>
              <a:buFont typeface="Arial" panose="020B0604020202020204" pitchFamily="34" charset="0"/>
              <a:buChar char="•"/>
            </a:pPr>
            <a:r>
              <a:rPr lang="en-US" sz="1800" dirty="0">
                <a:latin typeface="Arial" panose="020B0604020202020204" pitchFamily="34" charset="0"/>
                <a:cs typeface="Arial" panose="020B0604020202020204" pitchFamily="34" charset="0"/>
              </a:rPr>
              <a:t>Reusable code like helper_functions.py.</a:t>
            </a:r>
          </a:p>
        </p:txBody>
      </p:sp>
      <p:sp>
        <p:nvSpPr>
          <p:cNvPr id="13" name="Text Placeholder 4">
            <a:extLst>
              <a:ext uri="{FF2B5EF4-FFF2-40B4-BE49-F238E27FC236}">
                <a16:creationId xmlns:a16="http://schemas.microsoft.com/office/drawing/2014/main" id="{9835D79F-345C-6435-F4A9-FE2A9E806174}"/>
              </a:ext>
            </a:extLst>
          </p:cNvPr>
          <p:cNvSpPr txBox="1">
            <a:spLocks/>
          </p:cNvSpPr>
          <p:nvPr/>
        </p:nvSpPr>
        <p:spPr>
          <a:xfrm>
            <a:off x="381000" y="3581400"/>
            <a:ext cx="5867400" cy="1976964"/>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Example of simple project structure:</a:t>
            </a:r>
          </a:p>
          <a:p>
            <a:pPr>
              <a:spcBef>
                <a:spcPts val="0"/>
              </a:spcBef>
              <a:spcAft>
                <a:spcPts val="800"/>
              </a:spcAft>
            </a:pPr>
            <a:r>
              <a:rPr lang="en-US" sz="1800" dirty="0" err="1">
                <a:latin typeface="Arial" panose="020B0604020202020204" pitchFamily="34" charset="0"/>
                <a:cs typeface="Arial" panose="020B0604020202020204" pitchFamily="34" charset="0"/>
              </a:rPr>
              <a:t>project_folder</a:t>
            </a:r>
            <a:r>
              <a:rPr lang="en-US" sz="1800" dirty="0">
                <a:latin typeface="Arial" panose="020B0604020202020204" pitchFamily="34" charset="0"/>
                <a:cs typeface="Arial" panose="020B0604020202020204" pitchFamily="34" charset="0"/>
              </a:rPr>
              <a:t>/</a:t>
            </a:r>
          </a:p>
          <a:p>
            <a:pPr lvl="1">
              <a:spcBef>
                <a:spcPts val="0"/>
              </a:spcBef>
              <a:spcAft>
                <a:spcPts val="800"/>
              </a:spcAft>
              <a:buFont typeface="Arial" panose="020B0604020202020204" pitchFamily="34" charset="0"/>
              <a:buChar char="•"/>
            </a:pPr>
            <a:r>
              <a:rPr lang="en-US" sz="1800" dirty="0">
                <a:latin typeface="Arial" panose="020B0604020202020204" pitchFamily="34" charset="0"/>
                <a:cs typeface="Arial" panose="020B0604020202020204" pitchFamily="34" charset="0"/>
              </a:rPr>
              <a:t>app.py</a:t>
            </a:r>
          </a:p>
        </p:txBody>
      </p:sp>
    </p:spTree>
    <p:custDataLst>
      <p:tags r:id="rId1"/>
    </p:custDataLst>
    <p:extLst>
      <p:ext uri="{BB962C8B-B14F-4D97-AF65-F5344CB8AC3E}">
        <p14:creationId xmlns:p14="http://schemas.microsoft.com/office/powerpoint/2010/main" val="311656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40229" y="759787"/>
            <a:ext cx="114707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Lab Activity</a:t>
            </a:r>
          </a:p>
          <a:p>
            <a:pPr algn="l"/>
            <a:endParaRPr lang="en-US" sz="2000" b="1" dirty="0">
              <a:solidFill>
                <a:srgbClr val="002060"/>
              </a:solidFill>
              <a:latin typeface="Arial" panose="020B0604020202020204" pitchFamily="34" charset="0"/>
              <a:cs typeface="Arial" panose="020B0604020202020204" pitchFamily="34" charset="0"/>
            </a:endParaRP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6" name="Rectangle 15">
            <a:extLst>
              <a:ext uri="{FF2B5EF4-FFF2-40B4-BE49-F238E27FC236}">
                <a16:creationId xmlns:a16="http://schemas.microsoft.com/office/drawing/2014/main" id="{678622E6-5B75-0274-BD0E-07E563387839}"/>
              </a:ext>
            </a:extLst>
          </p:cNvPr>
          <p:cNvSpPr/>
          <p:nvPr/>
        </p:nvSpPr>
        <p:spPr>
          <a:xfrm>
            <a:off x="457200" y="4114800"/>
            <a:ext cx="11734800" cy="2133600"/>
          </a:xfrm>
          <a:prstGeom prst="rect">
            <a:avLst/>
          </a:prstGeom>
          <a:solidFill>
            <a:srgbClr val="FCF3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489689F-36E7-7881-4C3C-185362691848}"/>
              </a:ext>
            </a:extLst>
          </p:cNvPr>
          <p:cNvGrpSpPr/>
          <p:nvPr/>
        </p:nvGrpSpPr>
        <p:grpSpPr>
          <a:xfrm>
            <a:off x="8305800" y="685800"/>
            <a:ext cx="2971800" cy="4370614"/>
            <a:chOff x="8305800" y="685800"/>
            <a:chExt cx="2971800" cy="4370614"/>
          </a:xfrm>
        </p:grpSpPr>
        <p:sp>
          <p:nvSpPr>
            <p:cNvPr id="23" name="Oval 22">
              <a:extLst>
                <a:ext uri="{FF2B5EF4-FFF2-40B4-BE49-F238E27FC236}">
                  <a16:creationId xmlns:a16="http://schemas.microsoft.com/office/drawing/2014/main" id="{FD346213-B0D6-CF00-9B16-D6C17090298F}"/>
                </a:ext>
              </a:extLst>
            </p:cNvPr>
            <p:cNvSpPr/>
            <p:nvPr/>
          </p:nvSpPr>
          <p:spPr>
            <a:xfrm>
              <a:off x="8305800" y="2084614"/>
              <a:ext cx="2971800" cy="29718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BB74208-07C7-6E54-9B81-528E03AE5E0B}"/>
                </a:ext>
              </a:extLst>
            </p:cNvPr>
            <p:cNvGrpSpPr/>
            <p:nvPr/>
          </p:nvGrpSpPr>
          <p:grpSpPr>
            <a:xfrm>
              <a:off x="8458200" y="685800"/>
              <a:ext cx="2667000" cy="4136571"/>
              <a:chOff x="8534400" y="1426029"/>
              <a:chExt cx="2667000" cy="4136571"/>
            </a:xfrm>
          </p:grpSpPr>
          <p:sp>
            <p:nvSpPr>
              <p:cNvPr id="25" name="Oval 24">
                <a:extLst>
                  <a:ext uri="{FF2B5EF4-FFF2-40B4-BE49-F238E27FC236}">
                    <a16:creationId xmlns:a16="http://schemas.microsoft.com/office/drawing/2014/main" id="{7027A8E6-EC4C-1C2E-11BA-6D4DE4580AAB}"/>
                  </a:ext>
                </a:extLst>
              </p:cNvPr>
              <p:cNvSpPr/>
              <p:nvPr/>
            </p:nvSpPr>
            <p:spPr>
              <a:xfrm>
                <a:off x="8534400" y="2895600"/>
                <a:ext cx="2667000" cy="2667000"/>
              </a:xfrm>
              <a:prstGeom prst="ellipse">
                <a:avLst/>
              </a:prstGeom>
              <a:solidFill>
                <a:srgbClr val="F8E1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1082C203-7F84-D183-4312-3AA35A15AAFA}"/>
                  </a:ext>
                </a:extLst>
              </p:cNvPr>
              <p:cNvSpPr/>
              <p:nvPr/>
            </p:nvSpPr>
            <p:spPr>
              <a:xfrm>
                <a:off x="8958121" y="1426029"/>
                <a:ext cx="1819559" cy="2342780"/>
              </a:xfrm>
              <a:custGeom>
                <a:avLst/>
                <a:gdLst/>
                <a:ahLst/>
                <a:cxnLst/>
                <a:rect l="l" t="t" r="r" b="b"/>
                <a:pathLst>
                  <a:path w="1819559" h="2342780">
                    <a:moveTo>
                      <a:pt x="0" y="0"/>
                    </a:moveTo>
                    <a:lnTo>
                      <a:pt x="1819559" y="0"/>
                    </a:lnTo>
                    <a:lnTo>
                      <a:pt x="1819559" y="2342780"/>
                    </a:lnTo>
                    <a:lnTo>
                      <a:pt x="0" y="23427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sp>
        <p:nvSpPr>
          <p:cNvPr id="28" name="Text Placeholder 4">
            <a:extLst>
              <a:ext uri="{FF2B5EF4-FFF2-40B4-BE49-F238E27FC236}">
                <a16:creationId xmlns:a16="http://schemas.microsoft.com/office/drawing/2014/main" id="{21B89CD7-B53D-C4BE-D409-15C0D13545AB}"/>
              </a:ext>
            </a:extLst>
          </p:cNvPr>
          <p:cNvSpPr txBox="1">
            <a:spLocks/>
          </p:cNvSpPr>
          <p:nvPr/>
        </p:nvSpPr>
        <p:spPr>
          <a:xfrm>
            <a:off x="762000" y="4419600"/>
            <a:ext cx="7543800" cy="369332"/>
          </a:xfrm>
          <a:prstGeom prst="rect">
            <a:avLst/>
          </a:prstGeom>
        </p:spPr>
        <p:txBody>
          <a:bodyPr wrap="square">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defTabSz="914400">
              <a:spcBef>
                <a:spcPts val="0"/>
              </a:spcBef>
              <a:spcAft>
                <a:spcPts val="800"/>
              </a:spcAft>
              <a:buNone/>
              <a:defRPr/>
            </a:pPr>
            <a:r>
              <a:rPr lang="en-US" sz="1800" b="1" dirty="0">
                <a:latin typeface="Arial" panose="020B0604020202020204" pitchFamily="34" charset="0"/>
                <a:cs typeface="Arial" panose="020B0604020202020204" pitchFamily="34" charset="0"/>
              </a:rPr>
              <a:t>Lab 1 - </a:t>
            </a:r>
            <a:r>
              <a:rPr lang="en-US" sz="1800" dirty="0">
                <a:latin typeface="Arial" panose="020B0604020202020204" pitchFamily="34" charset="0"/>
                <a:cs typeface="Arial" panose="020B0604020202020204" pitchFamily="34" charset="0"/>
              </a:rPr>
              <a:t>App Page Configuration and Creation</a:t>
            </a:r>
            <a:endParaRPr kumimoji="0" lang="en-US" sz="180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342750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Core UI Component</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676400"/>
            <a:ext cx="5638800" cy="3108543"/>
          </a:xfrm>
          <a:prstGeom prst="rect">
            <a:avLst/>
          </a:prstGeom>
        </p:spPr>
        <p:txBody>
          <a:bodyPr wrap="square"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dirty="0">
                <a:latin typeface="Arial" panose="020B0604020202020204" pitchFamily="34" charset="0"/>
                <a:cs typeface="Arial" panose="020B0604020202020204" pitchFamily="34" charset="0"/>
              </a:rPr>
              <a:t>Text elements help in displaying headings, instructions, and descriptions in Streamlit applications.</a:t>
            </a:r>
          </a:p>
          <a:p>
            <a:pPr>
              <a:spcBef>
                <a:spcPts val="0"/>
              </a:spcBef>
              <a:spcAft>
                <a:spcPts val="800"/>
              </a:spcAft>
            </a:pPr>
            <a:r>
              <a:rPr lang="en-US" sz="1800" b="1" i="1" dirty="0">
                <a:latin typeface="Arial" panose="020B0604020202020204" pitchFamily="34" charset="0"/>
                <a:cs typeface="Arial" panose="020B0604020202020204" pitchFamily="34" charset="0"/>
              </a:rPr>
              <a:t>st.title() </a:t>
            </a:r>
            <a:r>
              <a:rPr lang="en-US" sz="1800" dirty="0">
                <a:latin typeface="Arial" panose="020B0604020202020204" pitchFamily="34" charset="0"/>
                <a:cs typeface="Arial" panose="020B0604020202020204" pitchFamily="34" charset="0"/>
              </a:rPr>
              <a:t>displays the main title of the application.</a:t>
            </a:r>
          </a:p>
          <a:p>
            <a:pPr>
              <a:spcBef>
                <a:spcPts val="0"/>
              </a:spcBef>
              <a:spcAft>
                <a:spcPts val="800"/>
              </a:spcAft>
            </a:pPr>
            <a:r>
              <a:rPr lang="en-US" sz="1800" b="1" i="1" dirty="0" err="1">
                <a:latin typeface="Arial" panose="020B0604020202020204" pitchFamily="34" charset="0"/>
                <a:cs typeface="Arial" panose="020B0604020202020204" pitchFamily="34" charset="0"/>
              </a:rPr>
              <a:t>st.header</a:t>
            </a:r>
            <a:r>
              <a:rPr lang="en-US" sz="1800" b="1"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is used to define section headings.</a:t>
            </a:r>
          </a:p>
          <a:p>
            <a:pPr>
              <a:spcBef>
                <a:spcPts val="0"/>
              </a:spcBef>
              <a:spcAft>
                <a:spcPts val="800"/>
              </a:spcAft>
            </a:pPr>
            <a:r>
              <a:rPr lang="en-US" sz="1800" b="1" i="1" dirty="0" err="1">
                <a:latin typeface="Arial" panose="020B0604020202020204" pitchFamily="34" charset="0"/>
                <a:cs typeface="Arial" panose="020B0604020202020204" pitchFamily="34" charset="0"/>
              </a:rPr>
              <a:t>st.subheader</a:t>
            </a:r>
            <a:r>
              <a:rPr lang="en-US" sz="1800" b="1"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creates sub-sections under headers.</a:t>
            </a:r>
          </a:p>
          <a:p>
            <a:pPr>
              <a:spcBef>
                <a:spcPts val="0"/>
              </a:spcBef>
              <a:spcAft>
                <a:spcPts val="800"/>
              </a:spcAft>
            </a:pPr>
            <a:r>
              <a:rPr lang="en-US" sz="1800" b="1" i="1" dirty="0">
                <a:latin typeface="Arial" panose="020B0604020202020204" pitchFamily="34" charset="0"/>
                <a:cs typeface="Arial" panose="020B0604020202020204" pitchFamily="34" charset="0"/>
              </a:rPr>
              <a:t>st.write()</a:t>
            </a:r>
            <a:r>
              <a:rPr lang="en-US" sz="1800" dirty="0">
                <a:latin typeface="Arial" panose="020B0604020202020204" pitchFamily="34" charset="0"/>
                <a:cs typeface="Arial" panose="020B0604020202020204" pitchFamily="34" charset="0"/>
              </a:rPr>
              <a:t> displays text, data, or even charts.</a:t>
            </a:r>
          </a:p>
          <a:p>
            <a:pPr>
              <a:spcBef>
                <a:spcPts val="0"/>
              </a:spcBef>
              <a:spcAft>
                <a:spcPts val="800"/>
              </a:spcAft>
            </a:pPr>
            <a:r>
              <a:rPr lang="en-US" sz="1800" b="1" i="1" dirty="0" err="1">
                <a:latin typeface="Arial" panose="020B0604020202020204" pitchFamily="34" charset="0"/>
                <a:cs typeface="Arial" panose="020B0604020202020204" pitchFamily="34" charset="0"/>
              </a:rPr>
              <a:t>st.text</a:t>
            </a:r>
            <a:r>
              <a:rPr lang="en-US" sz="1800" b="1"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shows plain text exactly as written, without formatting.</a:t>
            </a:r>
          </a:p>
          <a:p>
            <a:pPr>
              <a:spcBef>
                <a:spcPts val="0"/>
              </a:spcBef>
              <a:spcAft>
                <a:spcPts val="800"/>
              </a:spcAft>
            </a:pPr>
            <a:r>
              <a:rPr lang="en-US" sz="1800" b="1" i="1" dirty="0" err="1">
                <a:latin typeface="Arial" panose="020B0604020202020204" pitchFamily="34" charset="0"/>
                <a:cs typeface="Arial" panose="020B0604020202020204" pitchFamily="34" charset="0"/>
              </a:rPr>
              <a:t>st.markdown</a:t>
            </a:r>
            <a:r>
              <a:rPr lang="en-US" sz="1800" b="1"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allows the use of formatted text.</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492571" cy="307777"/>
            </a:xfrm>
            <a:prstGeom prst="rect">
              <a:avLst/>
            </a:prstGeom>
            <a:noFill/>
          </p:spPr>
          <p:txBody>
            <a:bodyPr wrap="none" rtlCol="0">
              <a:spAutoFit/>
            </a:bodyPr>
            <a:lstStyle/>
            <a:p>
              <a:r>
                <a:rPr lang="en-US" sz="1400" dirty="0">
                  <a:solidFill>
                    <a:srgbClr val="0000FF"/>
                  </a:solidFill>
                </a:rPr>
                <a:t>Icon</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2066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Display Elements – Text and Formatting</a:t>
            </a:r>
          </a:p>
        </p:txBody>
      </p:sp>
      <p:pic>
        <p:nvPicPr>
          <p:cNvPr id="3" name="Picture 2"/>
          <p:cNvPicPr>
            <a:picLocks noChangeAspect="1"/>
          </p:cNvPicPr>
          <p:nvPr/>
        </p:nvPicPr>
        <p:blipFill>
          <a:blip r:embed="rId4"/>
          <a:stretch>
            <a:fillRect/>
          </a:stretch>
        </p:blipFill>
        <p:spPr>
          <a:xfrm>
            <a:off x="7086600" y="1476600"/>
            <a:ext cx="3904800" cy="3904800"/>
          </a:xfrm>
          <a:prstGeom prst="rect">
            <a:avLst/>
          </a:prstGeom>
        </p:spPr>
      </p:pic>
    </p:spTree>
    <p:custDataLst>
      <p:tags r:id="rId1"/>
    </p:custDataLst>
    <p:extLst>
      <p:ext uri="{BB962C8B-B14F-4D97-AF65-F5344CB8AC3E}">
        <p14:creationId xmlns:p14="http://schemas.microsoft.com/office/powerpoint/2010/main" val="1139982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Core UI Component</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676400"/>
            <a:ext cx="5638800" cy="3559949"/>
          </a:xfrm>
          <a:prstGeom prst="rect">
            <a:avLst/>
          </a:prstGeom>
        </p:spPr>
        <p:txBody>
          <a:bodyPr wrap="square"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dirty="0">
                <a:latin typeface="Arial" panose="020B0604020202020204" pitchFamily="34" charset="0"/>
                <a:cs typeface="Arial" panose="020B0604020202020204" pitchFamily="34" charset="0"/>
              </a:rPr>
              <a:t>A key purpose of Streamlit applications is to present data clearly so that users can understand and analyze it.</a:t>
            </a:r>
          </a:p>
          <a:p>
            <a:pPr marL="0" indent="0">
              <a:spcBef>
                <a:spcPts val="0"/>
              </a:spcBef>
              <a:spcAft>
                <a:spcPts val="800"/>
              </a:spcAft>
              <a:buNone/>
            </a:pPr>
            <a:r>
              <a:rPr lang="en-US" sz="1800" dirty="0">
                <a:latin typeface="Arial" panose="020B0604020202020204" pitchFamily="34" charset="0"/>
                <a:cs typeface="Arial" panose="020B0604020202020204" pitchFamily="34" charset="0"/>
              </a:rPr>
              <a:t>Streamlit provides built-in functions to display structured data such as tables, metrics, and JSON in a readable format.</a:t>
            </a:r>
          </a:p>
          <a:p>
            <a:pPr>
              <a:spcBef>
                <a:spcPts val="0"/>
              </a:spcBef>
              <a:spcAft>
                <a:spcPts val="800"/>
              </a:spcAft>
            </a:pPr>
            <a:r>
              <a:rPr lang="en-US" sz="1800" b="1" i="1" dirty="0" err="1">
                <a:latin typeface="Arial" panose="020B0604020202020204" pitchFamily="34" charset="0"/>
                <a:cs typeface="Arial" panose="020B0604020202020204" pitchFamily="34" charset="0"/>
              </a:rPr>
              <a:t>st.dataframe</a:t>
            </a:r>
            <a:r>
              <a:rPr lang="en-US" sz="1800" b="1"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 User can explore a dataset.</a:t>
            </a:r>
          </a:p>
          <a:p>
            <a:pPr>
              <a:spcBef>
                <a:spcPts val="0"/>
              </a:spcBef>
              <a:spcAft>
                <a:spcPts val="800"/>
              </a:spcAft>
            </a:pPr>
            <a:r>
              <a:rPr lang="en-US" sz="1800" b="1" i="1" dirty="0" err="1">
                <a:latin typeface="Arial" panose="020B0604020202020204" pitchFamily="34" charset="0"/>
                <a:cs typeface="Arial" panose="020B0604020202020204" pitchFamily="34" charset="0"/>
              </a:rPr>
              <a:t>st.table</a:t>
            </a:r>
            <a:r>
              <a:rPr lang="en-US" sz="1800" b="1"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 For smaller or summary datasets.</a:t>
            </a:r>
          </a:p>
          <a:p>
            <a:pPr>
              <a:spcBef>
                <a:spcPts val="0"/>
              </a:spcBef>
              <a:spcAft>
                <a:spcPts val="800"/>
              </a:spcAft>
            </a:pPr>
            <a:r>
              <a:rPr lang="en-US" sz="1800" b="1" i="1" dirty="0" err="1">
                <a:latin typeface="Arial" panose="020B0604020202020204" pitchFamily="34" charset="0"/>
                <a:cs typeface="Arial" panose="020B0604020202020204" pitchFamily="34" charset="0"/>
              </a:rPr>
              <a:t>st.metric</a:t>
            </a:r>
            <a:r>
              <a:rPr lang="en-US" sz="1800" b="1"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 To highlight key figures.</a:t>
            </a:r>
          </a:p>
          <a:p>
            <a:pPr>
              <a:spcBef>
                <a:spcPts val="0"/>
              </a:spcBef>
              <a:spcAft>
                <a:spcPts val="800"/>
              </a:spcAft>
            </a:pPr>
            <a:r>
              <a:rPr lang="en-US" sz="1800" b="1" i="1" dirty="0" err="1">
                <a:latin typeface="Arial" panose="020B0604020202020204" pitchFamily="34" charset="0"/>
                <a:cs typeface="Arial" panose="020B0604020202020204" pitchFamily="34" charset="0"/>
              </a:rPr>
              <a:t>st.json</a:t>
            </a:r>
            <a:r>
              <a:rPr lang="en-US" sz="1800" b="1"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 To display structured data from external APIs or configurations.</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492571" cy="307777"/>
            </a:xfrm>
            <a:prstGeom prst="rect">
              <a:avLst/>
            </a:prstGeom>
            <a:noFill/>
          </p:spPr>
          <p:txBody>
            <a:bodyPr wrap="none" rtlCol="0">
              <a:spAutoFit/>
            </a:bodyPr>
            <a:lstStyle/>
            <a:p>
              <a:r>
                <a:rPr lang="en-US" sz="1400" dirty="0">
                  <a:solidFill>
                    <a:srgbClr val="0000FF"/>
                  </a:solidFill>
                </a:rPr>
                <a:t>Icon</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2066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Display Elements – Data Display Elements</a:t>
            </a:r>
          </a:p>
        </p:txBody>
      </p:sp>
      <p:pic>
        <p:nvPicPr>
          <p:cNvPr id="3" name="Picture 2"/>
          <p:cNvPicPr>
            <a:picLocks noChangeAspect="1"/>
          </p:cNvPicPr>
          <p:nvPr/>
        </p:nvPicPr>
        <p:blipFill>
          <a:blip r:embed="rId4"/>
          <a:stretch>
            <a:fillRect/>
          </a:stretch>
        </p:blipFill>
        <p:spPr>
          <a:xfrm>
            <a:off x="7315200" y="1447800"/>
            <a:ext cx="3828600" cy="3828600"/>
          </a:xfrm>
          <a:prstGeom prst="rect">
            <a:avLst/>
          </a:prstGeom>
        </p:spPr>
      </p:pic>
    </p:spTree>
    <p:custDataLst>
      <p:tags r:id="rId1"/>
    </p:custDataLst>
    <p:extLst>
      <p:ext uri="{BB962C8B-B14F-4D97-AF65-F5344CB8AC3E}">
        <p14:creationId xmlns:p14="http://schemas.microsoft.com/office/powerpoint/2010/main" val="408885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Core UI Component</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381000" y="1600200"/>
            <a:ext cx="6172200" cy="3488134"/>
          </a:xfrm>
          <a:prstGeom prst="rect">
            <a:avLst/>
          </a:prstGeom>
        </p:spPr>
        <p:txBody>
          <a:bodyPr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a:spcBef>
                <a:spcPts val="0"/>
              </a:spcBef>
              <a:spcAft>
                <a:spcPts val="800"/>
              </a:spcAft>
            </a:pPr>
            <a:r>
              <a:rPr lang="en-US" sz="1800" dirty="0">
                <a:latin typeface="Arial" panose="020B0604020202020204" pitchFamily="34" charset="0"/>
                <a:cs typeface="Arial" panose="020B0604020202020204" pitchFamily="34" charset="0"/>
              </a:rPr>
              <a:t>Streamlit supports dynamic applications using interactive input widgets.</a:t>
            </a:r>
          </a:p>
          <a:p>
            <a:pPr>
              <a:spcBef>
                <a:spcPts val="0"/>
              </a:spcBef>
              <a:spcAft>
                <a:spcPts val="800"/>
              </a:spcAft>
            </a:pPr>
            <a:r>
              <a:rPr lang="en-US" sz="1800" dirty="0">
                <a:latin typeface="Arial" panose="020B0604020202020204" pitchFamily="34" charset="0"/>
                <a:cs typeface="Arial" panose="020B0604020202020204" pitchFamily="34" charset="0"/>
              </a:rPr>
              <a:t>Input widgets allow users to enter text, numbers, dates, and time.</a:t>
            </a:r>
          </a:p>
          <a:p>
            <a:pPr>
              <a:spcBef>
                <a:spcPts val="0"/>
              </a:spcBef>
              <a:spcAft>
                <a:spcPts val="800"/>
              </a:spcAft>
            </a:pPr>
            <a:r>
              <a:rPr lang="en-US" sz="1800" b="1" dirty="0">
                <a:latin typeface="Arial" panose="020B0604020202020204" pitchFamily="34" charset="0"/>
                <a:cs typeface="Arial" panose="020B0604020202020204" pitchFamily="34" charset="0"/>
              </a:rPr>
              <a:t>Common input widgets include:</a:t>
            </a:r>
          </a:p>
          <a:p>
            <a:pPr lvl="1" indent="-228600">
              <a:spcBef>
                <a:spcPts val="0"/>
              </a:spcBef>
              <a:spcAft>
                <a:spcPts val="800"/>
              </a:spcAft>
              <a:buFont typeface="Arial" panose="020B0604020202020204" pitchFamily="34" charset="0"/>
              <a:buChar char="•"/>
            </a:pPr>
            <a:r>
              <a:rPr lang="en-US" sz="1800" b="1" i="1" dirty="0" err="1">
                <a:latin typeface="Arial" panose="020B0604020202020204" pitchFamily="34" charset="0"/>
                <a:cs typeface="Arial" panose="020B0604020202020204" pitchFamily="34" charset="0"/>
              </a:rPr>
              <a:t>st.text_input</a:t>
            </a:r>
            <a:r>
              <a:rPr lang="en-US" sz="1800" b="1"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 For single-line text input.</a:t>
            </a:r>
          </a:p>
          <a:p>
            <a:pPr lvl="1" indent="-228600">
              <a:spcBef>
                <a:spcPts val="0"/>
              </a:spcBef>
              <a:spcAft>
                <a:spcPts val="800"/>
              </a:spcAft>
              <a:buFont typeface="Arial" panose="020B0604020202020204" pitchFamily="34" charset="0"/>
              <a:buChar char="•"/>
            </a:pPr>
            <a:r>
              <a:rPr lang="en-US" sz="1800" b="1" i="1" dirty="0" err="1">
                <a:latin typeface="Arial" panose="020B0604020202020204" pitchFamily="34" charset="0"/>
                <a:cs typeface="Arial" panose="020B0604020202020204" pitchFamily="34" charset="0"/>
              </a:rPr>
              <a:t>st.text_area</a:t>
            </a:r>
            <a:r>
              <a:rPr lang="en-US" sz="1800" b="1"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 For multi-line text input.</a:t>
            </a:r>
          </a:p>
          <a:p>
            <a:pPr lvl="1" indent="-228600">
              <a:spcBef>
                <a:spcPts val="0"/>
              </a:spcBef>
              <a:spcAft>
                <a:spcPts val="800"/>
              </a:spcAft>
              <a:buFont typeface="Arial" panose="020B0604020202020204" pitchFamily="34" charset="0"/>
              <a:buChar char="•"/>
            </a:pPr>
            <a:r>
              <a:rPr lang="en-US" sz="1800" b="1" i="1" dirty="0" err="1">
                <a:latin typeface="Arial" panose="020B0604020202020204" pitchFamily="34" charset="0"/>
                <a:cs typeface="Arial" panose="020B0604020202020204" pitchFamily="34" charset="0"/>
              </a:rPr>
              <a:t>st.number_input</a:t>
            </a:r>
            <a:r>
              <a:rPr lang="en-US" sz="1800" b="1"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 For numeric input.</a:t>
            </a:r>
          </a:p>
          <a:p>
            <a:pPr lvl="1" indent="-228600">
              <a:spcBef>
                <a:spcPts val="0"/>
              </a:spcBef>
              <a:spcAft>
                <a:spcPts val="800"/>
              </a:spcAft>
              <a:buFont typeface="Arial" panose="020B0604020202020204" pitchFamily="34" charset="0"/>
              <a:buChar char="•"/>
            </a:pPr>
            <a:r>
              <a:rPr lang="en-US" sz="1800" b="1" i="1" dirty="0" err="1">
                <a:latin typeface="Arial" panose="020B0604020202020204" pitchFamily="34" charset="0"/>
                <a:cs typeface="Arial" panose="020B0604020202020204" pitchFamily="34" charset="0"/>
              </a:rPr>
              <a:t>st.date_input</a:t>
            </a:r>
            <a:r>
              <a:rPr lang="en-US" sz="1800" b="1"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 For selecting dates.</a:t>
            </a:r>
          </a:p>
          <a:p>
            <a:pPr lvl="1" indent="-228600">
              <a:spcBef>
                <a:spcPts val="0"/>
              </a:spcBef>
              <a:spcAft>
                <a:spcPts val="800"/>
              </a:spcAft>
              <a:buFont typeface="Arial" panose="020B0604020202020204" pitchFamily="34" charset="0"/>
              <a:buChar char="•"/>
            </a:pPr>
            <a:r>
              <a:rPr lang="en-US" sz="1800" b="1" i="1" dirty="0" err="1">
                <a:latin typeface="Arial" panose="020B0604020202020204" pitchFamily="34" charset="0"/>
                <a:cs typeface="Arial" panose="020B0604020202020204" pitchFamily="34" charset="0"/>
              </a:rPr>
              <a:t>st.time_input</a:t>
            </a:r>
            <a:r>
              <a:rPr lang="en-US" sz="1800" b="1"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 For selecting time.</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492571" cy="307777"/>
            </a:xfrm>
            <a:prstGeom prst="rect">
              <a:avLst/>
            </a:prstGeom>
            <a:noFill/>
          </p:spPr>
          <p:txBody>
            <a:bodyPr wrap="none" rtlCol="0">
              <a:spAutoFit/>
            </a:bodyPr>
            <a:lstStyle/>
            <a:p>
              <a:r>
                <a:rPr lang="en-US" sz="1400" dirty="0">
                  <a:solidFill>
                    <a:srgbClr val="0000FF"/>
                  </a:solidFill>
                </a:rPr>
                <a:t>Icon</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2066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Display Elements – Text and Input Widgets</a:t>
            </a:r>
          </a:p>
        </p:txBody>
      </p:sp>
      <p:pic>
        <p:nvPicPr>
          <p:cNvPr id="3" name="Picture 2"/>
          <p:cNvPicPr>
            <a:picLocks noChangeAspect="1"/>
          </p:cNvPicPr>
          <p:nvPr/>
        </p:nvPicPr>
        <p:blipFill>
          <a:blip r:embed="rId4"/>
          <a:stretch>
            <a:fillRect/>
          </a:stretch>
        </p:blipFill>
        <p:spPr>
          <a:xfrm>
            <a:off x="7467600" y="1447800"/>
            <a:ext cx="3600000" cy="3600000"/>
          </a:xfrm>
          <a:prstGeom prst="rect">
            <a:avLst/>
          </a:prstGeom>
        </p:spPr>
      </p:pic>
    </p:spTree>
    <p:custDataLst>
      <p:tags r:id="rId1"/>
    </p:custDataLst>
    <p:extLst>
      <p:ext uri="{BB962C8B-B14F-4D97-AF65-F5344CB8AC3E}">
        <p14:creationId xmlns:p14="http://schemas.microsoft.com/office/powerpoint/2010/main" val="931395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05505-AEC7-358C-0EF9-EF61EFF21F6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C59BB45-663F-93B8-F1E1-85162698EB15}"/>
              </a:ext>
            </a:extLst>
          </p:cNvPr>
          <p:cNvSpPr txBox="1"/>
          <p:nvPr/>
        </p:nvSpPr>
        <p:spPr>
          <a:xfrm>
            <a:off x="5181600" y="4495800"/>
            <a:ext cx="1828800" cy="400110"/>
          </a:xfrm>
          <a:prstGeom prst="rect">
            <a:avLst/>
          </a:prstGeom>
          <a:noFill/>
        </p:spPr>
        <p:txBody>
          <a:bodyPr wrap="square">
            <a:spAutoFit/>
          </a:bodyPr>
          <a:lstStyle/>
          <a:p>
            <a:pPr algn="ctr"/>
            <a:r>
              <a:rPr lang="en-US" sz="2000" b="1" dirty="0">
                <a:latin typeface="Arial" panose="020B0604020202020204" pitchFamily="34" charset="0"/>
                <a:cs typeface="Arial" panose="020B0604020202020204" pitchFamily="34" charset="0"/>
              </a:rPr>
              <a:t>DISCLAIMER</a:t>
            </a:r>
          </a:p>
        </p:txBody>
      </p:sp>
      <p:sp>
        <p:nvSpPr>
          <p:cNvPr id="9" name="TextBox 8">
            <a:extLst>
              <a:ext uri="{FF2B5EF4-FFF2-40B4-BE49-F238E27FC236}">
                <a16:creationId xmlns:a16="http://schemas.microsoft.com/office/drawing/2014/main" id="{0BE0182C-C2E4-AB4D-F165-672C44EA8A3B}"/>
              </a:ext>
            </a:extLst>
          </p:cNvPr>
          <p:cNvSpPr txBox="1"/>
          <p:nvPr/>
        </p:nvSpPr>
        <p:spPr>
          <a:xfrm>
            <a:off x="2705100" y="5029200"/>
            <a:ext cx="6781800"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The content is curated from online/offline resources and used for educational purpose only</a:t>
            </a:r>
          </a:p>
        </p:txBody>
      </p:sp>
      <p:grpSp>
        <p:nvGrpSpPr>
          <p:cNvPr id="8" name="Group 7">
            <a:extLst>
              <a:ext uri="{FF2B5EF4-FFF2-40B4-BE49-F238E27FC236}">
                <a16:creationId xmlns:a16="http://schemas.microsoft.com/office/drawing/2014/main" id="{4A12D025-B233-F28D-C474-1BD84E55D66F}"/>
              </a:ext>
            </a:extLst>
          </p:cNvPr>
          <p:cNvGrpSpPr/>
          <p:nvPr/>
        </p:nvGrpSpPr>
        <p:grpSpPr>
          <a:xfrm>
            <a:off x="3619500" y="1485900"/>
            <a:ext cx="4953000" cy="2857500"/>
            <a:chOff x="3619500" y="1485900"/>
            <a:chExt cx="4953000" cy="2857500"/>
          </a:xfrm>
        </p:grpSpPr>
        <p:sp>
          <p:nvSpPr>
            <p:cNvPr id="5" name="Rectangle: Rounded Corners 4">
              <a:extLst>
                <a:ext uri="{FF2B5EF4-FFF2-40B4-BE49-F238E27FC236}">
                  <a16:creationId xmlns:a16="http://schemas.microsoft.com/office/drawing/2014/main" id="{B774559D-5EE9-220D-66AF-E46228A2099E}"/>
                </a:ext>
              </a:extLst>
            </p:cNvPr>
            <p:cNvSpPr/>
            <p:nvPr/>
          </p:nvSpPr>
          <p:spPr>
            <a:xfrm>
              <a:off x="3619500" y="1828800"/>
              <a:ext cx="4953000" cy="2514600"/>
            </a:xfrm>
            <a:prstGeom prst="roundRect">
              <a:avLst>
                <a:gd name="adj" fmla="val 7500"/>
              </a:avLst>
            </a:prstGeom>
            <a:solidFill>
              <a:schemeClr val="bg1"/>
            </a:solidFill>
            <a:ln w="12700">
              <a:solidFill>
                <a:srgbClr val="F9BE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3">
              <a:extLst>
                <a:ext uri="{FF2B5EF4-FFF2-40B4-BE49-F238E27FC236}">
                  <a16:creationId xmlns:a16="http://schemas.microsoft.com/office/drawing/2014/main" id="{BF7B388D-5A3C-91C8-4705-E93C597FAF6E}"/>
                </a:ext>
              </a:extLst>
            </p:cNvPr>
            <p:cNvSpPr/>
            <p:nvPr/>
          </p:nvSpPr>
          <p:spPr>
            <a:xfrm>
              <a:off x="3993931" y="1485900"/>
              <a:ext cx="4204138" cy="2590800"/>
            </a:xfrm>
            <a:custGeom>
              <a:avLst/>
              <a:gdLst/>
              <a:ahLst/>
              <a:cxnLst/>
              <a:rect l="l" t="t" r="r" b="b"/>
              <a:pathLst>
                <a:path w="6677160" h="4114800">
                  <a:moveTo>
                    <a:pt x="0" y="0"/>
                  </a:moveTo>
                  <a:lnTo>
                    <a:pt x="6677160" y="0"/>
                  </a:lnTo>
                  <a:lnTo>
                    <a:pt x="667716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Tree>
    <p:custDataLst>
      <p:tags r:id="rId1"/>
    </p:custDataLst>
    <p:extLst>
      <p:ext uri="{BB962C8B-B14F-4D97-AF65-F5344CB8AC3E}">
        <p14:creationId xmlns:p14="http://schemas.microsoft.com/office/powerpoint/2010/main" val="1858863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Core UI Component</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676400"/>
            <a:ext cx="6172200" cy="3867725"/>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a:spcBef>
                <a:spcPts val="0"/>
              </a:spcBef>
              <a:spcAft>
                <a:spcPts val="800"/>
              </a:spcAft>
            </a:pPr>
            <a:r>
              <a:rPr lang="en-US" sz="1800" dirty="0">
                <a:latin typeface="Arial" panose="020B0604020202020204" pitchFamily="34" charset="0"/>
                <a:cs typeface="Arial" panose="020B0604020202020204" pitchFamily="34" charset="0"/>
              </a:rPr>
              <a:t>Action widgets help trigger specific tasks.</a:t>
            </a:r>
          </a:p>
          <a:p>
            <a:pPr>
              <a:spcBef>
                <a:spcPts val="0"/>
              </a:spcBef>
              <a:spcAft>
                <a:spcPts val="800"/>
              </a:spcAft>
            </a:pPr>
            <a:r>
              <a:rPr lang="en-US" sz="1800" dirty="0">
                <a:latin typeface="Arial" panose="020B0604020202020204" pitchFamily="34" charset="0"/>
                <a:cs typeface="Arial" panose="020B0604020202020204" pitchFamily="34" charset="0"/>
              </a:rPr>
              <a:t>These widgets control when actions occur.</a:t>
            </a:r>
          </a:p>
          <a:p>
            <a:pPr>
              <a:spcBef>
                <a:spcPts val="0"/>
              </a:spcBef>
              <a:spcAft>
                <a:spcPts val="800"/>
              </a:spcAft>
            </a:pPr>
            <a:r>
              <a:rPr lang="en-US" sz="1800" dirty="0">
                <a:latin typeface="Arial" panose="020B0604020202020204" pitchFamily="34" charset="0"/>
                <a:cs typeface="Arial" panose="020B0604020202020204" pitchFamily="34" charset="0"/>
              </a:rPr>
              <a:t>Common action widgets include:</a:t>
            </a:r>
          </a:p>
          <a:p>
            <a:pPr lvl="1" indent="-228600">
              <a:spcBef>
                <a:spcPts val="0"/>
              </a:spcBef>
              <a:spcAft>
                <a:spcPts val="800"/>
              </a:spcAft>
              <a:buFont typeface="Arial" panose="020B0604020202020204" pitchFamily="34" charset="0"/>
              <a:buChar char="•"/>
            </a:pPr>
            <a:r>
              <a:rPr lang="en-US" sz="1800" b="1" i="1" dirty="0" err="1">
                <a:latin typeface="Arial" panose="020B0604020202020204" pitchFamily="34" charset="0"/>
                <a:cs typeface="Arial" panose="020B0604020202020204" pitchFamily="34" charset="0"/>
              </a:rPr>
              <a:t>st.button</a:t>
            </a:r>
            <a:r>
              <a:rPr lang="en-US" sz="1800" b="1"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 Executes logic only when clicked.</a:t>
            </a:r>
          </a:p>
          <a:p>
            <a:pPr lvl="1" indent="-228600">
              <a:spcBef>
                <a:spcPts val="0"/>
              </a:spcBef>
              <a:spcAft>
                <a:spcPts val="800"/>
              </a:spcAft>
              <a:buFont typeface="Arial" panose="020B0604020202020204" pitchFamily="34" charset="0"/>
              <a:buChar char="•"/>
            </a:pPr>
            <a:r>
              <a:rPr lang="en-US" sz="1800" b="1" i="1" dirty="0" err="1">
                <a:latin typeface="Arial" panose="020B0604020202020204" pitchFamily="34" charset="0"/>
                <a:cs typeface="Arial" panose="020B0604020202020204" pitchFamily="34" charset="0"/>
              </a:rPr>
              <a:t>st.checkbox</a:t>
            </a:r>
            <a:r>
              <a:rPr lang="en-US" sz="1800" b="1"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 Toggles visibility of elements based on True/False.</a:t>
            </a:r>
          </a:p>
          <a:p>
            <a:pPr lvl="1" indent="-228600">
              <a:spcBef>
                <a:spcPts val="0"/>
              </a:spcBef>
              <a:spcAft>
                <a:spcPts val="800"/>
              </a:spcAft>
              <a:buFont typeface="Arial" panose="020B0604020202020204" pitchFamily="34" charset="0"/>
              <a:buChar char="•"/>
            </a:pPr>
            <a:r>
              <a:rPr lang="en-US" sz="1800" b="1" i="1" dirty="0" err="1">
                <a:latin typeface="Arial" panose="020B0604020202020204" pitchFamily="34" charset="0"/>
                <a:cs typeface="Arial" panose="020B0604020202020204" pitchFamily="34" charset="0"/>
              </a:rPr>
              <a:t>st.radio</a:t>
            </a:r>
            <a:r>
              <a:rPr lang="en-US" sz="1800" b="1"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 Allows selection of one option among many.</a:t>
            </a:r>
          </a:p>
          <a:p>
            <a:pPr lvl="1" indent="-228600">
              <a:spcBef>
                <a:spcPts val="0"/>
              </a:spcBef>
              <a:spcAft>
                <a:spcPts val="800"/>
              </a:spcAft>
              <a:buFont typeface="Arial" panose="020B0604020202020204" pitchFamily="34" charset="0"/>
              <a:buChar char="•"/>
            </a:pPr>
            <a:r>
              <a:rPr lang="en-US" sz="1800" b="1" i="1" dirty="0" err="1">
                <a:latin typeface="Arial" panose="020B0604020202020204" pitchFamily="34" charset="0"/>
                <a:cs typeface="Arial" panose="020B0604020202020204" pitchFamily="34" charset="0"/>
              </a:rPr>
              <a:t>st.selectbox</a:t>
            </a:r>
            <a:r>
              <a:rPr lang="en-US" sz="1800" b="1"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 Dropdown to choose a single item.</a:t>
            </a:r>
          </a:p>
          <a:p>
            <a:pPr lvl="1" indent="-228600">
              <a:spcBef>
                <a:spcPts val="0"/>
              </a:spcBef>
              <a:spcAft>
                <a:spcPts val="800"/>
              </a:spcAft>
              <a:buFont typeface="Arial" panose="020B0604020202020204" pitchFamily="34" charset="0"/>
              <a:buChar char="•"/>
            </a:pPr>
            <a:r>
              <a:rPr lang="en-US" sz="1800" b="1" i="1" dirty="0" err="1">
                <a:latin typeface="Arial" panose="020B0604020202020204" pitchFamily="34" charset="0"/>
                <a:cs typeface="Arial" panose="020B0604020202020204" pitchFamily="34" charset="0"/>
              </a:rPr>
              <a:t>st.multiselect</a:t>
            </a:r>
            <a:r>
              <a:rPr lang="en-US" sz="1800" b="1"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 Allows selection of multiple values.</a:t>
            </a:r>
          </a:p>
          <a:p>
            <a:pPr lvl="1" indent="-228600">
              <a:spcBef>
                <a:spcPts val="0"/>
              </a:spcBef>
              <a:spcAft>
                <a:spcPts val="800"/>
              </a:spcAft>
              <a:buFont typeface="Arial" panose="020B0604020202020204" pitchFamily="34" charset="0"/>
              <a:buChar char="•"/>
            </a:pPr>
            <a:r>
              <a:rPr lang="en-US" sz="1800" b="1" i="1" dirty="0" err="1">
                <a:latin typeface="Arial" panose="020B0604020202020204" pitchFamily="34" charset="0"/>
                <a:cs typeface="Arial" panose="020B0604020202020204" pitchFamily="34" charset="0"/>
              </a:rPr>
              <a:t>st.slider</a:t>
            </a:r>
            <a:r>
              <a:rPr lang="en-US" sz="1800" b="1"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and </a:t>
            </a:r>
            <a:r>
              <a:rPr lang="en-US" sz="1800" b="1" i="1" dirty="0" err="1">
                <a:latin typeface="Arial" panose="020B0604020202020204" pitchFamily="34" charset="0"/>
                <a:cs typeface="Arial" panose="020B0604020202020204" pitchFamily="34" charset="0"/>
              </a:rPr>
              <a:t>st.select_slider</a:t>
            </a:r>
            <a:r>
              <a:rPr lang="en-US" sz="1800" b="1" i="1"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 Select numeric or categorical values using a slider.</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492571" cy="307777"/>
            </a:xfrm>
            <a:prstGeom prst="rect">
              <a:avLst/>
            </a:prstGeom>
            <a:noFill/>
          </p:spPr>
          <p:txBody>
            <a:bodyPr wrap="none" rtlCol="0">
              <a:spAutoFit/>
            </a:bodyPr>
            <a:lstStyle/>
            <a:p>
              <a:r>
                <a:rPr lang="en-US" sz="1400" dirty="0">
                  <a:solidFill>
                    <a:srgbClr val="0000FF"/>
                  </a:solidFill>
                </a:rPr>
                <a:t>Icon</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1430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Display Elements – Button and Action Widgets</a:t>
            </a:r>
          </a:p>
        </p:txBody>
      </p:sp>
      <p:pic>
        <p:nvPicPr>
          <p:cNvPr id="3" name="Picture 2"/>
          <p:cNvPicPr>
            <a:picLocks noChangeAspect="1"/>
          </p:cNvPicPr>
          <p:nvPr/>
        </p:nvPicPr>
        <p:blipFill>
          <a:blip r:embed="rId4"/>
          <a:stretch>
            <a:fillRect/>
          </a:stretch>
        </p:blipFill>
        <p:spPr>
          <a:xfrm>
            <a:off x="7315200" y="1447800"/>
            <a:ext cx="3600000" cy="3600000"/>
          </a:xfrm>
          <a:prstGeom prst="rect">
            <a:avLst/>
          </a:prstGeom>
        </p:spPr>
      </p:pic>
    </p:spTree>
    <p:custDataLst>
      <p:tags r:id="rId1"/>
    </p:custDataLst>
    <p:extLst>
      <p:ext uri="{BB962C8B-B14F-4D97-AF65-F5344CB8AC3E}">
        <p14:creationId xmlns:p14="http://schemas.microsoft.com/office/powerpoint/2010/main" val="3361953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Core UI Component</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600200"/>
            <a:ext cx="6172200" cy="3559949"/>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a:spcBef>
                <a:spcPts val="0"/>
              </a:spcBef>
              <a:spcAft>
                <a:spcPts val="800"/>
              </a:spcAft>
            </a:pPr>
            <a:r>
              <a:rPr lang="en-US" sz="1800" dirty="0">
                <a:latin typeface="Arial" panose="020B0604020202020204" pitchFamily="34" charset="0"/>
                <a:cs typeface="Arial" panose="020B0604020202020204" pitchFamily="34" charset="0"/>
              </a:rPr>
              <a:t>Single-page apps are suitable for small tools but not for complex applications.</a:t>
            </a:r>
          </a:p>
          <a:p>
            <a:pPr>
              <a:spcBef>
                <a:spcPts val="0"/>
              </a:spcBef>
              <a:spcAft>
                <a:spcPts val="800"/>
              </a:spcAft>
            </a:pPr>
            <a:r>
              <a:rPr lang="en-US" sz="1800" dirty="0">
                <a:latin typeface="Arial" panose="020B0604020202020204" pitchFamily="34" charset="0"/>
                <a:cs typeface="Arial" panose="020B0604020202020204" pitchFamily="34" charset="0"/>
              </a:rPr>
              <a:t>Multi-page layout improves readability, structure, and user experience.</a:t>
            </a:r>
          </a:p>
          <a:p>
            <a:pPr>
              <a:spcBef>
                <a:spcPts val="0"/>
              </a:spcBef>
              <a:spcAft>
                <a:spcPts val="800"/>
              </a:spcAft>
            </a:pPr>
            <a:r>
              <a:rPr lang="en-US" sz="1800" dirty="0">
                <a:latin typeface="Arial" panose="020B0604020202020204" pitchFamily="34" charset="0"/>
                <a:cs typeface="Arial" panose="020B0604020202020204" pitchFamily="34" charset="0"/>
              </a:rPr>
              <a:t>Streamlit uses a folder named pages/ to manage multiple pages.</a:t>
            </a:r>
          </a:p>
          <a:p>
            <a:pPr>
              <a:spcBef>
                <a:spcPts val="0"/>
              </a:spcBef>
              <a:spcAft>
                <a:spcPts val="800"/>
              </a:spcAft>
            </a:pPr>
            <a:r>
              <a:rPr lang="en-US" sz="1800" dirty="0">
                <a:latin typeface="Arial" panose="020B0604020202020204" pitchFamily="34" charset="0"/>
                <a:cs typeface="Arial" panose="020B0604020202020204" pitchFamily="34" charset="0"/>
              </a:rPr>
              <a:t>Each Python file inside pages/ becomes an independent page.</a:t>
            </a:r>
          </a:p>
          <a:p>
            <a:pPr>
              <a:spcBef>
                <a:spcPts val="0"/>
              </a:spcBef>
              <a:spcAft>
                <a:spcPts val="800"/>
              </a:spcAft>
            </a:pPr>
            <a:r>
              <a:rPr lang="en-US" sz="1800" dirty="0">
                <a:latin typeface="Arial" panose="020B0604020202020204" pitchFamily="34" charset="0"/>
                <a:cs typeface="Arial" panose="020B0604020202020204" pitchFamily="34" charset="0"/>
              </a:rPr>
              <a:t>The main script (e.g., app.py) serves as the default landing page.</a:t>
            </a:r>
          </a:p>
          <a:p>
            <a:pPr>
              <a:spcBef>
                <a:spcPts val="0"/>
              </a:spcBef>
              <a:spcAft>
                <a:spcPts val="800"/>
              </a:spcAft>
            </a:pPr>
            <a:r>
              <a:rPr lang="en-US" sz="1800" dirty="0">
                <a:latin typeface="Arial" panose="020B0604020202020204" pitchFamily="34" charset="0"/>
                <a:cs typeface="Arial" panose="020B0604020202020204" pitchFamily="34" charset="0"/>
              </a:rPr>
              <a:t>A navigation menu appears automatically in the sidebar.</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492571" cy="307777"/>
            </a:xfrm>
            <a:prstGeom prst="rect">
              <a:avLst/>
            </a:prstGeom>
            <a:noFill/>
          </p:spPr>
          <p:txBody>
            <a:bodyPr wrap="none" rtlCol="0">
              <a:spAutoFit/>
            </a:bodyPr>
            <a:lstStyle/>
            <a:p>
              <a:r>
                <a:rPr lang="en-US" sz="1400" dirty="0">
                  <a:solidFill>
                    <a:srgbClr val="0000FF"/>
                  </a:solidFill>
                </a:rPr>
                <a:t>Icon</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1430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Introduction to Navigation and Multi-Page Layouts</a:t>
            </a:r>
          </a:p>
        </p:txBody>
      </p:sp>
      <p:pic>
        <p:nvPicPr>
          <p:cNvPr id="6" name="Picture 5"/>
          <p:cNvPicPr>
            <a:picLocks noChangeAspect="1"/>
          </p:cNvPicPr>
          <p:nvPr/>
        </p:nvPicPr>
        <p:blipFill>
          <a:blip r:embed="rId4"/>
          <a:stretch>
            <a:fillRect/>
          </a:stretch>
        </p:blipFill>
        <p:spPr>
          <a:xfrm>
            <a:off x="7620000" y="1447800"/>
            <a:ext cx="3600000" cy="3600000"/>
          </a:xfrm>
          <a:prstGeom prst="rect">
            <a:avLst/>
          </a:prstGeom>
        </p:spPr>
      </p:pic>
    </p:spTree>
    <p:custDataLst>
      <p:tags r:id="rId1"/>
    </p:custDataLst>
    <p:extLst>
      <p:ext uri="{BB962C8B-B14F-4D97-AF65-F5344CB8AC3E}">
        <p14:creationId xmlns:p14="http://schemas.microsoft.com/office/powerpoint/2010/main" val="2776305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Core UI Component</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600200"/>
            <a:ext cx="5638800" cy="4242955"/>
          </a:xfrm>
          <a:prstGeom prst="rect">
            <a:avLst/>
          </a:prstGeom>
        </p:spPr>
        <p:txBody>
          <a:bodyPr lIns="0" tIns="0" rIns="0" bIns="0"/>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a:spcBef>
                <a:spcPts val="0"/>
              </a:spcBef>
              <a:spcAft>
                <a:spcPts val="800"/>
              </a:spcAft>
            </a:pPr>
            <a:r>
              <a:rPr lang="en-US" sz="1800" dirty="0">
                <a:latin typeface="Arial" panose="020B0604020202020204" pitchFamily="34" charset="0"/>
                <a:cs typeface="Arial" panose="020B0604020202020204" pitchFamily="34" charset="0"/>
              </a:rPr>
              <a:t>Create a Main File (e.g., app.py): Use </a:t>
            </a:r>
            <a:r>
              <a:rPr lang="en-US" sz="1800" dirty="0" err="1">
                <a:latin typeface="Arial" panose="020B0604020202020204" pitchFamily="34" charset="0"/>
                <a:cs typeface="Arial" panose="020B0604020202020204" pitchFamily="34" charset="0"/>
              </a:rPr>
              <a:t>st.set_page_config</a:t>
            </a:r>
            <a:r>
              <a:rPr lang="en-US" sz="1800" dirty="0">
                <a:latin typeface="Arial" panose="020B0604020202020204" pitchFamily="34" charset="0"/>
                <a:cs typeface="Arial" panose="020B0604020202020204" pitchFamily="34" charset="0"/>
              </a:rPr>
              <a:t>() to set title and layout.</a:t>
            </a:r>
          </a:p>
          <a:p>
            <a:pPr>
              <a:spcBef>
                <a:spcPts val="0"/>
              </a:spcBef>
              <a:spcAft>
                <a:spcPts val="800"/>
              </a:spcAft>
            </a:pPr>
            <a:r>
              <a:rPr lang="en-US" sz="1800" dirty="0">
                <a:latin typeface="Arial" panose="020B0604020202020204" pitchFamily="34" charset="0"/>
                <a:cs typeface="Arial" panose="020B0604020202020204" pitchFamily="34" charset="0"/>
              </a:rPr>
              <a:t>Add a welcome message and guide users to use sidebar.</a:t>
            </a:r>
          </a:p>
          <a:p>
            <a:pPr>
              <a:spcBef>
                <a:spcPts val="0"/>
              </a:spcBef>
              <a:spcAft>
                <a:spcPts val="800"/>
              </a:spcAft>
            </a:pPr>
            <a:r>
              <a:rPr lang="en-US" sz="1800" dirty="0">
                <a:latin typeface="Arial" panose="020B0604020202020204" pitchFamily="34" charset="0"/>
                <a:cs typeface="Arial" panose="020B0604020202020204" pitchFamily="34" charset="0"/>
              </a:rPr>
              <a:t>Create a pages/ Folder: Store separate Python files for each section (e.g., Student_Info.py, Subject_Enrollment.py).</a:t>
            </a:r>
          </a:p>
          <a:p>
            <a:pPr>
              <a:spcBef>
                <a:spcPts val="0"/>
              </a:spcBef>
              <a:spcAft>
                <a:spcPts val="800"/>
              </a:spcAft>
            </a:pPr>
            <a:r>
              <a:rPr lang="en-US" sz="1800" dirty="0">
                <a:latin typeface="Arial" panose="020B0604020202020204" pitchFamily="34" charset="0"/>
                <a:cs typeface="Arial" panose="020B0604020202020204" pitchFamily="34" charset="0"/>
              </a:rPr>
              <a:t>Add Page-Specific Code:</a:t>
            </a:r>
          </a:p>
          <a:p>
            <a:pPr lvl="1">
              <a:spcBef>
                <a:spcPts val="0"/>
              </a:spcBef>
              <a:spcAft>
                <a:spcPts val="800"/>
              </a:spcAft>
              <a:buFont typeface="Arial" panose="020B0604020202020204" pitchFamily="34" charset="0"/>
              <a:buChar char="•"/>
            </a:pPr>
            <a:r>
              <a:rPr lang="en-US" sz="1800" dirty="0">
                <a:latin typeface="Arial" panose="020B0604020202020204" pitchFamily="34" charset="0"/>
                <a:cs typeface="Arial" panose="020B0604020202020204" pitchFamily="34" charset="0"/>
              </a:rPr>
              <a:t>In Student_Info.py: Show student profile section.</a:t>
            </a:r>
          </a:p>
          <a:p>
            <a:pPr lvl="1">
              <a:spcBef>
                <a:spcPts val="0"/>
              </a:spcBef>
              <a:spcAft>
                <a:spcPts val="800"/>
              </a:spcAft>
              <a:buFont typeface="Arial" panose="020B0604020202020204" pitchFamily="34" charset="0"/>
              <a:buChar char="•"/>
            </a:pPr>
            <a:r>
              <a:rPr lang="en-US" sz="1800" dirty="0">
                <a:latin typeface="Arial" panose="020B0604020202020204" pitchFamily="34" charset="0"/>
                <a:cs typeface="Arial" panose="020B0604020202020204" pitchFamily="34" charset="0"/>
              </a:rPr>
              <a:t>In Subject_Enrollment.py: Allow subject selection.</a:t>
            </a:r>
          </a:p>
          <a:p>
            <a:pPr>
              <a:spcBef>
                <a:spcPts val="0"/>
              </a:spcBef>
              <a:spcAft>
                <a:spcPts val="800"/>
              </a:spcAft>
            </a:pPr>
            <a:r>
              <a:rPr lang="en-US" sz="1800" dirty="0">
                <a:latin typeface="Arial" panose="020B0604020202020204" pitchFamily="34" charset="0"/>
                <a:cs typeface="Arial" panose="020B0604020202020204" pitchFamily="34" charset="0"/>
              </a:rPr>
              <a:t>Run the App: Use the command: python -m streamlit run app.py.</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996619" cy="307777"/>
            </a:xfrm>
            <a:prstGeom prst="rect">
              <a:avLst/>
            </a:prstGeom>
            <a:noFill/>
          </p:spPr>
          <p:txBody>
            <a:bodyPr wrap="none" rtlCol="0">
              <a:spAutoFit/>
            </a:bodyPr>
            <a:lstStyle/>
            <a:p>
              <a:r>
                <a:rPr lang="en-US" sz="1400" dirty="0">
                  <a:solidFill>
                    <a:srgbClr val="0000FF"/>
                  </a:solidFill>
                </a:rPr>
                <a:t>Screenshot</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1430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Steps to create Multi-Page Layouts</a:t>
            </a:r>
          </a:p>
        </p:txBody>
      </p:sp>
      <p:pic>
        <p:nvPicPr>
          <p:cNvPr id="11" name="Picture 10"/>
          <p:cNvPicPr/>
          <p:nvPr/>
        </p:nvPicPr>
        <p:blipFill>
          <a:blip r:embed="rId4"/>
          <a:stretch>
            <a:fillRect/>
          </a:stretch>
        </p:blipFill>
        <p:spPr>
          <a:xfrm>
            <a:off x="6248400" y="1447800"/>
            <a:ext cx="5731510" cy="1349375"/>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633556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40229" y="759787"/>
            <a:ext cx="114707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Lab Activity</a:t>
            </a:r>
          </a:p>
          <a:p>
            <a:pPr algn="l"/>
            <a:endParaRPr lang="en-US" sz="2000" b="1" dirty="0">
              <a:solidFill>
                <a:srgbClr val="002060"/>
              </a:solidFill>
              <a:latin typeface="Arial" panose="020B0604020202020204" pitchFamily="34" charset="0"/>
              <a:cs typeface="Arial" panose="020B0604020202020204" pitchFamily="34" charset="0"/>
            </a:endParaRP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6" name="Rectangle 15">
            <a:extLst>
              <a:ext uri="{FF2B5EF4-FFF2-40B4-BE49-F238E27FC236}">
                <a16:creationId xmlns:a16="http://schemas.microsoft.com/office/drawing/2014/main" id="{678622E6-5B75-0274-BD0E-07E563387839}"/>
              </a:ext>
            </a:extLst>
          </p:cNvPr>
          <p:cNvSpPr/>
          <p:nvPr/>
        </p:nvSpPr>
        <p:spPr>
          <a:xfrm>
            <a:off x="457200" y="4114800"/>
            <a:ext cx="11734800" cy="2133600"/>
          </a:xfrm>
          <a:prstGeom prst="rect">
            <a:avLst/>
          </a:prstGeom>
          <a:solidFill>
            <a:srgbClr val="FCF3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489689F-36E7-7881-4C3C-185362691848}"/>
              </a:ext>
            </a:extLst>
          </p:cNvPr>
          <p:cNvGrpSpPr/>
          <p:nvPr/>
        </p:nvGrpSpPr>
        <p:grpSpPr>
          <a:xfrm>
            <a:off x="8305800" y="685800"/>
            <a:ext cx="2971800" cy="4370614"/>
            <a:chOff x="8305800" y="685800"/>
            <a:chExt cx="2971800" cy="4370614"/>
          </a:xfrm>
        </p:grpSpPr>
        <p:sp>
          <p:nvSpPr>
            <p:cNvPr id="23" name="Oval 22">
              <a:extLst>
                <a:ext uri="{FF2B5EF4-FFF2-40B4-BE49-F238E27FC236}">
                  <a16:creationId xmlns:a16="http://schemas.microsoft.com/office/drawing/2014/main" id="{FD346213-B0D6-CF00-9B16-D6C17090298F}"/>
                </a:ext>
              </a:extLst>
            </p:cNvPr>
            <p:cNvSpPr/>
            <p:nvPr/>
          </p:nvSpPr>
          <p:spPr>
            <a:xfrm>
              <a:off x="8305800" y="2084614"/>
              <a:ext cx="2971800" cy="29718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BB74208-07C7-6E54-9B81-528E03AE5E0B}"/>
                </a:ext>
              </a:extLst>
            </p:cNvPr>
            <p:cNvGrpSpPr/>
            <p:nvPr/>
          </p:nvGrpSpPr>
          <p:grpSpPr>
            <a:xfrm>
              <a:off x="8458200" y="685800"/>
              <a:ext cx="2667000" cy="4136571"/>
              <a:chOff x="8534400" y="1426029"/>
              <a:chExt cx="2667000" cy="4136571"/>
            </a:xfrm>
          </p:grpSpPr>
          <p:sp>
            <p:nvSpPr>
              <p:cNvPr id="25" name="Oval 24">
                <a:extLst>
                  <a:ext uri="{FF2B5EF4-FFF2-40B4-BE49-F238E27FC236}">
                    <a16:creationId xmlns:a16="http://schemas.microsoft.com/office/drawing/2014/main" id="{7027A8E6-EC4C-1C2E-11BA-6D4DE4580AAB}"/>
                  </a:ext>
                </a:extLst>
              </p:cNvPr>
              <p:cNvSpPr/>
              <p:nvPr/>
            </p:nvSpPr>
            <p:spPr>
              <a:xfrm>
                <a:off x="8534400" y="2895600"/>
                <a:ext cx="2667000" cy="2667000"/>
              </a:xfrm>
              <a:prstGeom prst="ellipse">
                <a:avLst/>
              </a:prstGeom>
              <a:solidFill>
                <a:srgbClr val="F8E1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1082C203-7F84-D183-4312-3AA35A15AAFA}"/>
                  </a:ext>
                </a:extLst>
              </p:cNvPr>
              <p:cNvSpPr/>
              <p:nvPr/>
            </p:nvSpPr>
            <p:spPr>
              <a:xfrm>
                <a:off x="8958121" y="1426029"/>
                <a:ext cx="1819559" cy="2342780"/>
              </a:xfrm>
              <a:custGeom>
                <a:avLst/>
                <a:gdLst/>
                <a:ahLst/>
                <a:cxnLst/>
                <a:rect l="l" t="t" r="r" b="b"/>
                <a:pathLst>
                  <a:path w="1819559" h="2342780">
                    <a:moveTo>
                      <a:pt x="0" y="0"/>
                    </a:moveTo>
                    <a:lnTo>
                      <a:pt x="1819559" y="0"/>
                    </a:lnTo>
                    <a:lnTo>
                      <a:pt x="1819559" y="2342780"/>
                    </a:lnTo>
                    <a:lnTo>
                      <a:pt x="0" y="23427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sp>
        <p:nvSpPr>
          <p:cNvPr id="28" name="Text Placeholder 4">
            <a:extLst>
              <a:ext uri="{FF2B5EF4-FFF2-40B4-BE49-F238E27FC236}">
                <a16:creationId xmlns:a16="http://schemas.microsoft.com/office/drawing/2014/main" id="{21B89CD7-B53D-C4BE-D409-15C0D13545AB}"/>
              </a:ext>
            </a:extLst>
          </p:cNvPr>
          <p:cNvSpPr txBox="1">
            <a:spLocks/>
          </p:cNvSpPr>
          <p:nvPr/>
        </p:nvSpPr>
        <p:spPr>
          <a:xfrm>
            <a:off x="762000" y="4419600"/>
            <a:ext cx="7543800" cy="369332"/>
          </a:xfrm>
          <a:prstGeom prst="rect">
            <a:avLst/>
          </a:prstGeom>
        </p:spPr>
        <p:txBody>
          <a:bodyPr wrap="square">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defTabSz="914400">
              <a:spcBef>
                <a:spcPts val="0"/>
              </a:spcBef>
              <a:spcAft>
                <a:spcPts val="800"/>
              </a:spcAft>
              <a:buNone/>
              <a:defRPr/>
            </a:pPr>
            <a:r>
              <a:rPr lang="en-US" sz="1800" b="1" dirty="0">
                <a:latin typeface="Arial" panose="020B0604020202020204" pitchFamily="34" charset="0"/>
                <a:cs typeface="Arial" panose="020B0604020202020204" pitchFamily="34" charset="0"/>
              </a:rPr>
              <a:t>Lab 2 - </a:t>
            </a:r>
            <a:r>
              <a:rPr lang="en-US" sz="1800" dirty="0">
                <a:latin typeface="Arial" panose="020B0604020202020204" pitchFamily="34" charset="0"/>
                <a:cs typeface="Arial" panose="020B0604020202020204" pitchFamily="34" charset="0"/>
              </a:rPr>
              <a:t>Building Interactive UIs in Streamlit</a:t>
            </a:r>
            <a:endParaRPr kumimoji="0" lang="en-US" sz="180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852573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Visualization</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600200"/>
            <a:ext cx="5638800" cy="3929281"/>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a:spcBef>
                <a:spcPts val="0"/>
              </a:spcBef>
              <a:spcAft>
                <a:spcPts val="800"/>
              </a:spcAft>
            </a:pPr>
            <a:r>
              <a:rPr lang="en-US" sz="1800" dirty="0">
                <a:latin typeface="Arial" panose="020B0604020202020204" pitchFamily="34" charset="0"/>
                <a:cs typeface="Arial" panose="020B0604020202020204" pitchFamily="34" charset="0"/>
              </a:rPr>
              <a:t>A line chart is a simple chart type used to represent information that changes continuously over time.</a:t>
            </a:r>
          </a:p>
          <a:p>
            <a:pPr>
              <a:spcBef>
                <a:spcPts val="0"/>
              </a:spcBef>
              <a:spcAft>
                <a:spcPts val="800"/>
              </a:spcAft>
            </a:pPr>
            <a:r>
              <a:rPr lang="en-US" sz="1800" dirty="0">
                <a:latin typeface="Arial" panose="020B0604020202020204" pitchFamily="34" charset="0"/>
                <a:cs typeface="Arial" panose="020B0604020202020204" pitchFamily="34" charset="0"/>
              </a:rPr>
              <a:t>It shows data points connected by straight lines to illustrate trends or progress.</a:t>
            </a:r>
          </a:p>
          <a:p>
            <a:pPr>
              <a:spcBef>
                <a:spcPts val="0"/>
              </a:spcBef>
              <a:spcAft>
                <a:spcPts val="800"/>
              </a:spcAft>
            </a:pPr>
            <a:r>
              <a:rPr lang="en-US" sz="1800" dirty="0">
                <a:latin typeface="Arial" panose="020B0604020202020204" pitchFamily="34" charset="0"/>
                <a:cs typeface="Arial" panose="020B0604020202020204" pitchFamily="34" charset="0"/>
              </a:rPr>
              <a:t>The x-axis typically shows time intervals and y-axis shows values.</a:t>
            </a:r>
          </a:p>
          <a:p>
            <a:pPr>
              <a:spcBef>
                <a:spcPts val="0"/>
              </a:spcBef>
              <a:spcAft>
                <a:spcPts val="800"/>
              </a:spcAft>
            </a:pPr>
            <a:r>
              <a:rPr lang="en-US" sz="1800" dirty="0">
                <a:latin typeface="Arial" panose="020B0604020202020204" pitchFamily="34" charset="0"/>
                <a:cs typeface="Arial" panose="020B0604020202020204" pitchFamily="34" charset="0"/>
              </a:rPr>
              <a:t>Line charts help users identify patterns, trends, and fluctuations in data.</a:t>
            </a:r>
          </a:p>
          <a:p>
            <a:pPr>
              <a:spcBef>
                <a:spcPts val="0"/>
              </a:spcBef>
              <a:spcAft>
                <a:spcPts val="800"/>
              </a:spcAft>
            </a:pPr>
            <a:r>
              <a:rPr lang="en-US" sz="1800" dirty="0">
                <a:latin typeface="Arial" panose="020B0604020202020204" pitchFamily="34" charset="0"/>
                <a:cs typeface="Arial" panose="020B0604020202020204" pitchFamily="34" charset="0"/>
              </a:rPr>
              <a:t>They are widely used in education, business, and engineering fields.</a:t>
            </a:r>
          </a:p>
          <a:p>
            <a:pPr>
              <a:spcBef>
                <a:spcPts val="0"/>
              </a:spcBef>
              <a:spcAft>
                <a:spcPts val="800"/>
              </a:spcAft>
            </a:pPr>
            <a:r>
              <a:rPr lang="en-US" sz="1800" dirty="0">
                <a:latin typeface="Arial" panose="020B0604020202020204" pitchFamily="34" charset="0"/>
                <a:cs typeface="Arial" panose="020B0604020202020204" pitchFamily="34" charset="0"/>
              </a:rPr>
              <a:t>Dashboards with line charts support quicker decisions by showing trends visually.</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492571" cy="307777"/>
            </a:xfrm>
            <a:prstGeom prst="rect">
              <a:avLst/>
            </a:prstGeom>
            <a:noFill/>
          </p:spPr>
          <p:txBody>
            <a:bodyPr wrap="none" rtlCol="0">
              <a:spAutoFit/>
            </a:bodyPr>
            <a:lstStyle/>
            <a:p>
              <a:r>
                <a:rPr lang="en-US" sz="1400" dirty="0">
                  <a:solidFill>
                    <a:srgbClr val="0000FF"/>
                  </a:solidFill>
                </a:rPr>
                <a:t>Icon</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2066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Line Chart</a:t>
            </a:r>
          </a:p>
        </p:txBody>
      </p:sp>
      <p:pic>
        <p:nvPicPr>
          <p:cNvPr id="3" name="Picture 2"/>
          <p:cNvPicPr>
            <a:picLocks noChangeAspect="1"/>
          </p:cNvPicPr>
          <p:nvPr/>
        </p:nvPicPr>
        <p:blipFill>
          <a:blip r:embed="rId4"/>
          <a:stretch>
            <a:fillRect/>
          </a:stretch>
        </p:blipFill>
        <p:spPr>
          <a:xfrm>
            <a:off x="7391400" y="1447800"/>
            <a:ext cx="3600000" cy="3600000"/>
          </a:xfrm>
          <a:prstGeom prst="rect">
            <a:avLst/>
          </a:prstGeom>
        </p:spPr>
      </p:pic>
    </p:spTree>
    <p:custDataLst>
      <p:tags r:id="rId1"/>
    </p:custDataLst>
    <p:extLst>
      <p:ext uri="{BB962C8B-B14F-4D97-AF65-F5344CB8AC3E}">
        <p14:creationId xmlns:p14="http://schemas.microsoft.com/office/powerpoint/2010/main" val="1080960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Visualization</a:t>
            </a:r>
          </a:p>
        </p:txBody>
      </p:sp>
      <p:grpSp>
        <p:nvGrpSpPr>
          <p:cNvPr id="16" name="Group 15">
            <a:extLst>
              <a:ext uri="{FF2B5EF4-FFF2-40B4-BE49-F238E27FC236}">
                <a16:creationId xmlns:a16="http://schemas.microsoft.com/office/drawing/2014/main" id="{33384AC1-68AA-83F0-AC1B-69829A52CCAC}"/>
              </a:ext>
            </a:extLst>
          </p:cNvPr>
          <p:cNvGrpSpPr/>
          <p:nvPr/>
        </p:nvGrpSpPr>
        <p:grpSpPr>
          <a:xfrm>
            <a:off x="2362200" y="1752600"/>
            <a:ext cx="1600200" cy="609600"/>
            <a:chOff x="2362200" y="1752600"/>
            <a:chExt cx="1600200" cy="609600"/>
          </a:xfrm>
        </p:grpSpPr>
        <p:sp>
          <p:nvSpPr>
            <p:cNvPr id="3" name="Rectangle 2">
              <a:extLst>
                <a:ext uri="{FF2B5EF4-FFF2-40B4-BE49-F238E27FC236}">
                  <a16:creationId xmlns:a16="http://schemas.microsoft.com/office/drawing/2014/main" id="{FD2A8A9B-20EE-B6C3-BBD1-1398D4616E73}"/>
                </a:ext>
              </a:extLst>
            </p:cNvPr>
            <p:cNvSpPr/>
            <p:nvPr/>
          </p:nvSpPr>
          <p:spPr>
            <a:xfrm>
              <a:off x="2362200" y="1752600"/>
              <a:ext cx="1600200" cy="6096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2753764" y="1828800"/>
              <a:ext cx="817073" cy="429977"/>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solidFill>
                    <a:schemeClr val="bg1"/>
                  </a:solidFill>
                  <a:latin typeface="Arial" panose="020B0604020202020204" pitchFamily="34" charset="0"/>
                  <a:cs typeface="Arial" panose="020B0604020202020204" pitchFamily="34" charset="0"/>
                </a:rPr>
                <a:t>Code</a:t>
              </a:r>
            </a:p>
          </p:txBody>
        </p:sp>
      </p:gr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996619" cy="307777"/>
            </a:xfrm>
            <a:prstGeom prst="rect">
              <a:avLst/>
            </a:prstGeom>
            <a:noFill/>
          </p:spPr>
          <p:txBody>
            <a:bodyPr wrap="none" rtlCol="0">
              <a:spAutoFit/>
            </a:bodyPr>
            <a:lstStyle/>
            <a:p>
              <a:r>
                <a:rPr lang="en-US" sz="1400" dirty="0">
                  <a:solidFill>
                    <a:srgbClr val="0000FF"/>
                  </a:solidFill>
                </a:rPr>
                <a:t>Screenshot</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2066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Creating a Line Chart in Streamlit</a:t>
            </a:r>
          </a:p>
        </p:txBody>
      </p:sp>
      <p:grpSp>
        <p:nvGrpSpPr>
          <p:cNvPr id="15" name="Group 14">
            <a:extLst>
              <a:ext uri="{FF2B5EF4-FFF2-40B4-BE49-F238E27FC236}">
                <a16:creationId xmlns:a16="http://schemas.microsoft.com/office/drawing/2014/main" id="{79A4420D-8502-B111-B9B7-B71D8F926573}"/>
              </a:ext>
            </a:extLst>
          </p:cNvPr>
          <p:cNvGrpSpPr/>
          <p:nvPr/>
        </p:nvGrpSpPr>
        <p:grpSpPr>
          <a:xfrm>
            <a:off x="8077200" y="1752600"/>
            <a:ext cx="1600200" cy="609600"/>
            <a:chOff x="8077200" y="1752600"/>
            <a:chExt cx="1600200" cy="609600"/>
          </a:xfrm>
        </p:grpSpPr>
        <p:sp>
          <p:nvSpPr>
            <p:cNvPr id="13" name="Rectangle 12">
              <a:extLst>
                <a:ext uri="{FF2B5EF4-FFF2-40B4-BE49-F238E27FC236}">
                  <a16:creationId xmlns:a16="http://schemas.microsoft.com/office/drawing/2014/main" id="{8F0A0B74-8136-AC50-B278-4F98D2AC42AC}"/>
                </a:ext>
              </a:extLst>
            </p:cNvPr>
            <p:cNvSpPr/>
            <p:nvPr/>
          </p:nvSpPr>
          <p:spPr>
            <a:xfrm>
              <a:off x="8077200" y="1752600"/>
              <a:ext cx="1600200" cy="6096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4">
              <a:extLst>
                <a:ext uri="{FF2B5EF4-FFF2-40B4-BE49-F238E27FC236}">
                  <a16:creationId xmlns:a16="http://schemas.microsoft.com/office/drawing/2014/main" id="{9835D79F-345C-6435-F4A9-FE2A9E806174}"/>
                </a:ext>
              </a:extLst>
            </p:cNvPr>
            <p:cNvSpPr txBox="1">
              <a:spLocks/>
            </p:cNvSpPr>
            <p:nvPr/>
          </p:nvSpPr>
          <p:spPr>
            <a:xfrm>
              <a:off x="8382000" y="1828800"/>
              <a:ext cx="990600" cy="429977"/>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solidFill>
                    <a:schemeClr val="bg1"/>
                  </a:solidFill>
                  <a:latin typeface="Arial" panose="020B0604020202020204" pitchFamily="34" charset="0"/>
                  <a:cs typeface="Arial" panose="020B0604020202020204" pitchFamily="34" charset="0"/>
                </a:rPr>
                <a:t>Output</a:t>
              </a:r>
            </a:p>
          </p:txBody>
        </p:sp>
      </p:grpSp>
      <p:pic>
        <p:nvPicPr>
          <p:cNvPr id="6" name="Picture 5"/>
          <p:cNvPicPr>
            <a:picLocks noChangeAspect="1"/>
          </p:cNvPicPr>
          <p:nvPr/>
        </p:nvPicPr>
        <p:blipFill>
          <a:blip r:embed="rId4"/>
          <a:stretch>
            <a:fillRect/>
          </a:stretch>
        </p:blipFill>
        <p:spPr>
          <a:xfrm>
            <a:off x="381000" y="2319124"/>
            <a:ext cx="5906012" cy="3856054"/>
          </a:xfrm>
          <a:prstGeom prst="rect">
            <a:avLst/>
          </a:prstGeom>
        </p:spPr>
      </p:pic>
      <p:pic>
        <p:nvPicPr>
          <p:cNvPr id="14" name="Picture 13"/>
          <p:cNvPicPr/>
          <p:nvPr/>
        </p:nvPicPr>
        <p:blipFill>
          <a:blip r:embed="rId5"/>
          <a:stretch>
            <a:fillRect/>
          </a:stretch>
        </p:blipFill>
        <p:spPr>
          <a:xfrm>
            <a:off x="6477000" y="2743200"/>
            <a:ext cx="5378514" cy="3272364"/>
          </a:xfrm>
          <a:prstGeom prst="rect">
            <a:avLst/>
          </a:prstGeom>
        </p:spPr>
      </p:pic>
    </p:spTree>
    <p:custDataLst>
      <p:tags r:id="rId1"/>
    </p:custDataLst>
    <p:extLst>
      <p:ext uri="{BB962C8B-B14F-4D97-AF65-F5344CB8AC3E}">
        <p14:creationId xmlns:p14="http://schemas.microsoft.com/office/powerpoint/2010/main" val="1713287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Visualization</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574899"/>
            <a:ext cx="5638800" cy="2616101"/>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a:spcBef>
                <a:spcPts val="0"/>
              </a:spcBef>
              <a:spcAft>
                <a:spcPts val="800"/>
              </a:spcAft>
            </a:pPr>
            <a:r>
              <a:rPr lang="en-US" sz="1800" dirty="0">
                <a:latin typeface="Arial" panose="020B0604020202020204" pitchFamily="34" charset="0"/>
                <a:cs typeface="Arial" panose="020B0604020202020204" pitchFamily="34" charset="0"/>
              </a:rPr>
              <a:t>A bar chart is a type of chart that uses rectangular bars to show and compare values across categories.</a:t>
            </a:r>
          </a:p>
          <a:p>
            <a:pPr>
              <a:spcBef>
                <a:spcPts val="0"/>
              </a:spcBef>
              <a:spcAft>
                <a:spcPts val="800"/>
              </a:spcAft>
            </a:pPr>
            <a:r>
              <a:rPr lang="en-US" sz="1800" dirty="0">
                <a:latin typeface="Arial" panose="020B0604020202020204" pitchFamily="34" charset="0"/>
                <a:cs typeface="Arial" panose="020B0604020202020204" pitchFamily="34" charset="0"/>
              </a:rPr>
              <a:t>The height or length of each bar represents the quantity of data in that category.</a:t>
            </a:r>
          </a:p>
          <a:p>
            <a:pPr>
              <a:spcBef>
                <a:spcPts val="0"/>
              </a:spcBef>
              <a:spcAft>
                <a:spcPts val="800"/>
              </a:spcAft>
            </a:pPr>
            <a:r>
              <a:rPr lang="en-US" sz="1800" dirty="0">
                <a:latin typeface="Arial" panose="020B0604020202020204" pitchFamily="34" charset="0"/>
                <a:cs typeface="Arial" panose="020B0604020202020204" pitchFamily="34" charset="0"/>
              </a:rPr>
              <a:t>Vertical bar charts use height; horizontal bar charts use length.</a:t>
            </a:r>
          </a:p>
          <a:p>
            <a:pPr>
              <a:spcBef>
                <a:spcPts val="0"/>
              </a:spcBef>
              <a:spcAft>
                <a:spcPts val="800"/>
              </a:spcAft>
            </a:pPr>
            <a:r>
              <a:rPr lang="en-US" sz="1800" dirty="0">
                <a:latin typeface="Arial" panose="020B0604020202020204" pitchFamily="34" charset="0"/>
                <a:cs typeface="Arial" panose="020B0604020202020204" pitchFamily="34" charset="0"/>
              </a:rPr>
              <a:t>Bar charts are used for comparison, not for showing trends over time.</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492571" cy="307777"/>
            </a:xfrm>
            <a:prstGeom prst="rect">
              <a:avLst/>
            </a:prstGeom>
            <a:noFill/>
          </p:spPr>
          <p:txBody>
            <a:bodyPr wrap="none" rtlCol="0">
              <a:spAutoFit/>
            </a:bodyPr>
            <a:lstStyle/>
            <a:p>
              <a:r>
                <a:rPr lang="en-US" sz="1400" dirty="0">
                  <a:solidFill>
                    <a:srgbClr val="0000FF"/>
                  </a:solidFill>
                </a:rPr>
                <a:t>Icon</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1430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Bar Chart</a:t>
            </a:r>
          </a:p>
        </p:txBody>
      </p:sp>
      <p:pic>
        <p:nvPicPr>
          <p:cNvPr id="3" name="Picture 2"/>
          <p:cNvPicPr>
            <a:picLocks noChangeAspect="1"/>
          </p:cNvPicPr>
          <p:nvPr/>
        </p:nvPicPr>
        <p:blipFill>
          <a:blip r:embed="rId4"/>
          <a:stretch>
            <a:fillRect/>
          </a:stretch>
        </p:blipFill>
        <p:spPr>
          <a:xfrm>
            <a:off x="7620000" y="1447800"/>
            <a:ext cx="3600000" cy="3600000"/>
          </a:xfrm>
          <a:prstGeom prst="rect">
            <a:avLst/>
          </a:prstGeom>
        </p:spPr>
      </p:pic>
    </p:spTree>
    <p:custDataLst>
      <p:tags r:id="rId1"/>
    </p:custDataLst>
    <p:extLst>
      <p:ext uri="{BB962C8B-B14F-4D97-AF65-F5344CB8AC3E}">
        <p14:creationId xmlns:p14="http://schemas.microsoft.com/office/powerpoint/2010/main" val="40814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Visualization</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996619" cy="307777"/>
            </a:xfrm>
            <a:prstGeom prst="rect">
              <a:avLst/>
            </a:prstGeom>
            <a:noFill/>
          </p:spPr>
          <p:txBody>
            <a:bodyPr wrap="none" rtlCol="0">
              <a:spAutoFit/>
            </a:bodyPr>
            <a:lstStyle/>
            <a:p>
              <a:r>
                <a:rPr lang="en-US" sz="1400" dirty="0">
                  <a:solidFill>
                    <a:srgbClr val="0000FF"/>
                  </a:solidFill>
                </a:rPr>
                <a:t>Screenshot</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Title 3">
            <a:extLst>
              <a:ext uri="{FF2B5EF4-FFF2-40B4-BE49-F238E27FC236}">
                <a16:creationId xmlns:a16="http://schemas.microsoft.com/office/drawing/2014/main" id="{5BA32B3C-D9C8-65B6-1442-8DF6B935E489}"/>
              </a:ext>
            </a:extLst>
          </p:cNvPr>
          <p:cNvSpPr txBox="1">
            <a:spLocks/>
          </p:cNvSpPr>
          <p:nvPr/>
        </p:nvSpPr>
        <p:spPr>
          <a:xfrm>
            <a:off x="371475" y="1173789"/>
            <a:ext cx="5724525"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Creating a Bar Chart in Streamlit</a:t>
            </a:r>
          </a:p>
        </p:txBody>
      </p:sp>
      <p:pic>
        <p:nvPicPr>
          <p:cNvPr id="3" name="Picture 2"/>
          <p:cNvPicPr>
            <a:picLocks noChangeAspect="1"/>
          </p:cNvPicPr>
          <p:nvPr/>
        </p:nvPicPr>
        <p:blipFill>
          <a:blip r:embed="rId4"/>
          <a:stretch>
            <a:fillRect/>
          </a:stretch>
        </p:blipFill>
        <p:spPr>
          <a:xfrm>
            <a:off x="314500" y="2438400"/>
            <a:ext cx="5800550" cy="3739925"/>
          </a:xfrm>
          <a:prstGeom prst="rect">
            <a:avLst/>
          </a:prstGeom>
        </p:spPr>
      </p:pic>
      <p:pic>
        <p:nvPicPr>
          <p:cNvPr id="15" name="Picture 14"/>
          <p:cNvPicPr/>
          <p:nvPr/>
        </p:nvPicPr>
        <p:blipFill>
          <a:blip r:embed="rId5"/>
          <a:stretch>
            <a:fillRect/>
          </a:stretch>
        </p:blipFill>
        <p:spPr>
          <a:xfrm>
            <a:off x="6248400" y="2743200"/>
            <a:ext cx="5731510" cy="3384550"/>
          </a:xfrm>
          <a:prstGeom prst="rect">
            <a:avLst/>
          </a:prstGeom>
          <a:ln>
            <a:solidFill>
              <a:schemeClr val="tx1">
                <a:lumMod val="50000"/>
                <a:lumOff val="50000"/>
              </a:schemeClr>
            </a:solidFill>
          </a:ln>
        </p:spPr>
      </p:pic>
      <p:grpSp>
        <p:nvGrpSpPr>
          <p:cNvPr id="6" name="Group 5">
            <a:extLst>
              <a:ext uri="{FF2B5EF4-FFF2-40B4-BE49-F238E27FC236}">
                <a16:creationId xmlns:a16="http://schemas.microsoft.com/office/drawing/2014/main" id="{C3612D7C-5047-5CC0-61B5-A69D7DB8921A}"/>
              </a:ext>
            </a:extLst>
          </p:cNvPr>
          <p:cNvGrpSpPr/>
          <p:nvPr/>
        </p:nvGrpSpPr>
        <p:grpSpPr>
          <a:xfrm>
            <a:off x="2362200" y="1752600"/>
            <a:ext cx="1600200" cy="609600"/>
            <a:chOff x="2362200" y="1752600"/>
            <a:chExt cx="1600200" cy="609600"/>
          </a:xfrm>
        </p:grpSpPr>
        <p:sp>
          <p:nvSpPr>
            <p:cNvPr id="13" name="Rectangle 12">
              <a:extLst>
                <a:ext uri="{FF2B5EF4-FFF2-40B4-BE49-F238E27FC236}">
                  <a16:creationId xmlns:a16="http://schemas.microsoft.com/office/drawing/2014/main" id="{DA0B273D-C4A2-61A8-2F56-9FE5C015311E}"/>
                </a:ext>
              </a:extLst>
            </p:cNvPr>
            <p:cNvSpPr/>
            <p:nvPr/>
          </p:nvSpPr>
          <p:spPr>
            <a:xfrm>
              <a:off x="2362200" y="1752600"/>
              <a:ext cx="1600200" cy="6096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5D8FF3EC-BA96-5E7B-6122-B54B62F1556D}"/>
                </a:ext>
              </a:extLst>
            </p:cNvPr>
            <p:cNvSpPr txBox="1">
              <a:spLocks/>
            </p:cNvSpPr>
            <p:nvPr/>
          </p:nvSpPr>
          <p:spPr>
            <a:xfrm>
              <a:off x="2753764" y="1828800"/>
              <a:ext cx="817073" cy="429977"/>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solidFill>
                    <a:schemeClr val="bg1"/>
                  </a:solidFill>
                  <a:latin typeface="Arial" panose="020B0604020202020204" pitchFamily="34" charset="0"/>
                  <a:cs typeface="Arial" panose="020B0604020202020204" pitchFamily="34" charset="0"/>
                </a:rPr>
                <a:t>Code</a:t>
              </a:r>
            </a:p>
          </p:txBody>
        </p:sp>
      </p:grpSp>
      <p:grpSp>
        <p:nvGrpSpPr>
          <p:cNvPr id="16" name="Group 15">
            <a:extLst>
              <a:ext uri="{FF2B5EF4-FFF2-40B4-BE49-F238E27FC236}">
                <a16:creationId xmlns:a16="http://schemas.microsoft.com/office/drawing/2014/main" id="{B4521E16-E59F-BFC4-DE84-16C3BDE5EDF4}"/>
              </a:ext>
            </a:extLst>
          </p:cNvPr>
          <p:cNvGrpSpPr/>
          <p:nvPr/>
        </p:nvGrpSpPr>
        <p:grpSpPr>
          <a:xfrm>
            <a:off x="8077200" y="1752600"/>
            <a:ext cx="1600200" cy="609600"/>
            <a:chOff x="8077200" y="1752600"/>
            <a:chExt cx="1600200" cy="609600"/>
          </a:xfrm>
        </p:grpSpPr>
        <p:sp>
          <p:nvSpPr>
            <p:cNvPr id="17" name="Rectangle 16">
              <a:extLst>
                <a:ext uri="{FF2B5EF4-FFF2-40B4-BE49-F238E27FC236}">
                  <a16:creationId xmlns:a16="http://schemas.microsoft.com/office/drawing/2014/main" id="{D3165379-7A93-032B-4CF8-F8640966412B}"/>
                </a:ext>
              </a:extLst>
            </p:cNvPr>
            <p:cNvSpPr/>
            <p:nvPr/>
          </p:nvSpPr>
          <p:spPr>
            <a:xfrm>
              <a:off x="8077200" y="1752600"/>
              <a:ext cx="1600200" cy="6096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4">
              <a:extLst>
                <a:ext uri="{FF2B5EF4-FFF2-40B4-BE49-F238E27FC236}">
                  <a16:creationId xmlns:a16="http://schemas.microsoft.com/office/drawing/2014/main" id="{6714442C-D356-DBF0-47FF-4CF8F8034786}"/>
                </a:ext>
              </a:extLst>
            </p:cNvPr>
            <p:cNvSpPr txBox="1">
              <a:spLocks/>
            </p:cNvSpPr>
            <p:nvPr/>
          </p:nvSpPr>
          <p:spPr>
            <a:xfrm>
              <a:off x="8382000" y="1828800"/>
              <a:ext cx="990600" cy="429977"/>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solidFill>
                    <a:schemeClr val="bg1"/>
                  </a:solidFill>
                  <a:latin typeface="Arial" panose="020B0604020202020204" pitchFamily="34" charset="0"/>
                  <a:cs typeface="Arial" panose="020B0604020202020204" pitchFamily="34" charset="0"/>
                </a:rPr>
                <a:t>Output</a:t>
              </a:r>
            </a:p>
          </p:txBody>
        </p:sp>
      </p:grpSp>
    </p:spTree>
    <p:custDataLst>
      <p:tags r:id="rId1"/>
    </p:custDataLst>
    <p:extLst>
      <p:ext uri="{BB962C8B-B14F-4D97-AF65-F5344CB8AC3E}">
        <p14:creationId xmlns:p14="http://schemas.microsoft.com/office/powerpoint/2010/main" val="161114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Visualization</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676400"/>
            <a:ext cx="5638800" cy="2893100"/>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a:spcBef>
                <a:spcPts val="0"/>
              </a:spcBef>
              <a:spcAft>
                <a:spcPts val="800"/>
              </a:spcAft>
            </a:pPr>
            <a:r>
              <a:rPr lang="en-US" sz="1800" dirty="0">
                <a:latin typeface="Arial" panose="020B0604020202020204" pitchFamily="34" charset="0"/>
                <a:cs typeface="Arial" panose="020B0604020202020204" pitchFamily="34" charset="0"/>
              </a:rPr>
              <a:t>A scatterplot chart is a two-dimensional graph that shows individual data points using dots.</a:t>
            </a:r>
          </a:p>
          <a:p>
            <a:pPr>
              <a:spcBef>
                <a:spcPts val="0"/>
              </a:spcBef>
              <a:spcAft>
                <a:spcPts val="800"/>
              </a:spcAft>
            </a:pPr>
            <a:r>
              <a:rPr lang="en-US" sz="1800" dirty="0">
                <a:latin typeface="Arial" panose="020B0604020202020204" pitchFamily="34" charset="0"/>
                <a:cs typeface="Arial" panose="020B0604020202020204" pitchFamily="34" charset="0"/>
              </a:rPr>
              <a:t>Each dot represents one observation and is placed according to two variables: one on the x-axis and one on the y-axis.</a:t>
            </a:r>
          </a:p>
          <a:p>
            <a:pPr>
              <a:spcBef>
                <a:spcPts val="0"/>
              </a:spcBef>
              <a:spcAft>
                <a:spcPts val="800"/>
              </a:spcAft>
            </a:pPr>
            <a:r>
              <a:rPr lang="en-US" sz="1800" dirty="0">
                <a:latin typeface="Arial" panose="020B0604020202020204" pitchFamily="34" charset="0"/>
                <a:cs typeface="Arial" panose="020B0604020202020204" pitchFamily="34" charset="0"/>
              </a:rPr>
              <a:t>Scatterplots are used to analyze relationships or patterns between the two variables.</a:t>
            </a:r>
          </a:p>
          <a:p>
            <a:pPr>
              <a:spcBef>
                <a:spcPts val="0"/>
              </a:spcBef>
              <a:spcAft>
                <a:spcPts val="800"/>
              </a:spcAft>
            </a:pPr>
            <a:r>
              <a:rPr lang="en-US" sz="1800" dirty="0">
                <a:latin typeface="Arial" panose="020B0604020202020204" pitchFamily="34" charset="0"/>
                <a:cs typeface="Arial" panose="020B0604020202020204" pitchFamily="34" charset="0"/>
              </a:rPr>
              <a:t>It does not connect the dots with lines or bars, which makes it suitable for comparing non-sequential data.</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996619" cy="307777"/>
            </a:xfrm>
            <a:prstGeom prst="rect">
              <a:avLst/>
            </a:prstGeom>
            <a:noFill/>
          </p:spPr>
          <p:txBody>
            <a:bodyPr wrap="none" rtlCol="0">
              <a:spAutoFit/>
            </a:bodyPr>
            <a:lstStyle/>
            <a:p>
              <a:r>
                <a:rPr lang="en-US" sz="1400" dirty="0">
                  <a:solidFill>
                    <a:srgbClr val="0000FF"/>
                  </a:solidFill>
                </a:rPr>
                <a:t>Screenshot</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206600"/>
            <a:ext cx="57150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Scatterplot Chart</a:t>
            </a:r>
          </a:p>
        </p:txBody>
      </p:sp>
      <p:pic>
        <p:nvPicPr>
          <p:cNvPr id="6" name="Picture 5"/>
          <p:cNvPicPr>
            <a:picLocks noChangeAspect="1"/>
          </p:cNvPicPr>
          <p:nvPr/>
        </p:nvPicPr>
        <p:blipFill>
          <a:blip r:embed="rId4"/>
          <a:stretch>
            <a:fillRect/>
          </a:stretch>
        </p:blipFill>
        <p:spPr>
          <a:xfrm>
            <a:off x="7315200" y="1485900"/>
            <a:ext cx="3600000" cy="3600000"/>
          </a:xfrm>
          <a:prstGeom prst="rect">
            <a:avLst/>
          </a:prstGeom>
        </p:spPr>
      </p:pic>
    </p:spTree>
    <p:custDataLst>
      <p:tags r:id="rId1"/>
    </p:custDataLst>
    <p:extLst>
      <p:ext uri="{BB962C8B-B14F-4D97-AF65-F5344CB8AC3E}">
        <p14:creationId xmlns:p14="http://schemas.microsoft.com/office/powerpoint/2010/main" val="3667982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Visualization</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996619" cy="307777"/>
            </a:xfrm>
            <a:prstGeom prst="rect">
              <a:avLst/>
            </a:prstGeom>
            <a:noFill/>
          </p:spPr>
          <p:txBody>
            <a:bodyPr wrap="none" rtlCol="0">
              <a:spAutoFit/>
            </a:bodyPr>
            <a:lstStyle/>
            <a:p>
              <a:r>
                <a:rPr lang="en-US" sz="1400" dirty="0">
                  <a:solidFill>
                    <a:srgbClr val="0000FF"/>
                  </a:solidFill>
                </a:rPr>
                <a:t>Screenshot</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1430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Creating a Scatterplot Chart in Streamlit</a:t>
            </a:r>
          </a:p>
        </p:txBody>
      </p:sp>
      <p:pic>
        <p:nvPicPr>
          <p:cNvPr id="6" name="Picture 5"/>
          <p:cNvPicPr>
            <a:picLocks noChangeAspect="1"/>
          </p:cNvPicPr>
          <p:nvPr/>
        </p:nvPicPr>
        <p:blipFill>
          <a:blip r:embed="rId4"/>
          <a:stretch>
            <a:fillRect/>
          </a:stretch>
        </p:blipFill>
        <p:spPr>
          <a:xfrm>
            <a:off x="377190" y="2546057"/>
            <a:ext cx="5718810" cy="3227885"/>
          </a:xfrm>
          <a:prstGeom prst="rect">
            <a:avLst/>
          </a:prstGeom>
        </p:spPr>
      </p:pic>
      <p:pic>
        <p:nvPicPr>
          <p:cNvPr id="14" name="Picture 13"/>
          <p:cNvPicPr/>
          <p:nvPr/>
        </p:nvPicPr>
        <p:blipFill>
          <a:blip r:embed="rId5"/>
          <a:stretch>
            <a:fillRect/>
          </a:stretch>
        </p:blipFill>
        <p:spPr>
          <a:xfrm>
            <a:off x="6819900" y="2546056"/>
            <a:ext cx="4267200" cy="3337849"/>
          </a:xfrm>
          <a:prstGeom prst="rect">
            <a:avLst/>
          </a:prstGeom>
          <a:ln>
            <a:solidFill>
              <a:schemeClr val="tx1">
                <a:lumMod val="50000"/>
                <a:lumOff val="50000"/>
              </a:schemeClr>
            </a:solidFill>
          </a:ln>
        </p:spPr>
      </p:pic>
      <p:grpSp>
        <p:nvGrpSpPr>
          <p:cNvPr id="3" name="Group 2">
            <a:extLst>
              <a:ext uri="{FF2B5EF4-FFF2-40B4-BE49-F238E27FC236}">
                <a16:creationId xmlns:a16="http://schemas.microsoft.com/office/drawing/2014/main" id="{B2CA8AD5-B566-5A48-8BA4-9FC78E9A4909}"/>
              </a:ext>
            </a:extLst>
          </p:cNvPr>
          <p:cNvGrpSpPr/>
          <p:nvPr/>
        </p:nvGrpSpPr>
        <p:grpSpPr>
          <a:xfrm>
            <a:off x="2362200" y="1752600"/>
            <a:ext cx="1600200" cy="609600"/>
            <a:chOff x="2362200" y="1752600"/>
            <a:chExt cx="1600200" cy="609600"/>
          </a:xfrm>
        </p:grpSpPr>
        <p:sp>
          <p:nvSpPr>
            <p:cNvPr id="13" name="Rectangle 12">
              <a:extLst>
                <a:ext uri="{FF2B5EF4-FFF2-40B4-BE49-F238E27FC236}">
                  <a16:creationId xmlns:a16="http://schemas.microsoft.com/office/drawing/2014/main" id="{F3939C11-8EC9-EE73-B8AA-DF7A2BDEE231}"/>
                </a:ext>
              </a:extLst>
            </p:cNvPr>
            <p:cNvSpPr/>
            <p:nvPr/>
          </p:nvSpPr>
          <p:spPr>
            <a:xfrm>
              <a:off x="2362200" y="1752600"/>
              <a:ext cx="1600200" cy="6096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12E2251A-BF45-C076-8F3F-73AA26117031}"/>
                </a:ext>
              </a:extLst>
            </p:cNvPr>
            <p:cNvSpPr txBox="1">
              <a:spLocks/>
            </p:cNvSpPr>
            <p:nvPr/>
          </p:nvSpPr>
          <p:spPr>
            <a:xfrm>
              <a:off x="2753764" y="1828800"/>
              <a:ext cx="817073" cy="429977"/>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solidFill>
                    <a:schemeClr val="bg1"/>
                  </a:solidFill>
                  <a:latin typeface="Arial" panose="020B0604020202020204" pitchFamily="34" charset="0"/>
                  <a:cs typeface="Arial" panose="020B0604020202020204" pitchFamily="34" charset="0"/>
                </a:rPr>
                <a:t>Code</a:t>
              </a:r>
            </a:p>
          </p:txBody>
        </p:sp>
      </p:grpSp>
      <p:grpSp>
        <p:nvGrpSpPr>
          <p:cNvPr id="16" name="Group 15">
            <a:extLst>
              <a:ext uri="{FF2B5EF4-FFF2-40B4-BE49-F238E27FC236}">
                <a16:creationId xmlns:a16="http://schemas.microsoft.com/office/drawing/2014/main" id="{E0F495BD-3E95-7826-E6F3-AE7A71763C21}"/>
              </a:ext>
            </a:extLst>
          </p:cNvPr>
          <p:cNvGrpSpPr/>
          <p:nvPr/>
        </p:nvGrpSpPr>
        <p:grpSpPr>
          <a:xfrm>
            <a:off x="8077200" y="1752600"/>
            <a:ext cx="1600200" cy="609600"/>
            <a:chOff x="8077200" y="1752600"/>
            <a:chExt cx="1600200" cy="609600"/>
          </a:xfrm>
        </p:grpSpPr>
        <p:sp>
          <p:nvSpPr>
            <p:cNvPr id="17" name="Rectangle 16">
              <a:extLst>
                <a:ext uri="{FF2B5EF4-FFF2-40B4-BE49-F238E27FC236}">
                  <a16:creationId xmlns:a16="http://schemas.microsoft.com/office/drawing/2014/main" id="{5E557407-F738-E5CD-76F2-6295DC60168C}"/>
                </a:ext>
              </a:extLst>
            </p:cNvPr>
            <p:cNvSpPr/>
            <p:nvPr/>
          </p:nvSpPr>
          <p:spPr>
            <a:xfrm>
              <a:off x="8077200" y="1752600"/>
              <a:ext cx="1600200" cy="6096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4">
              <a:extLst>
                <a:ext uri="{FF2B5EF4-FFF2-40B4-BE49-F238E27FC236}">
                  <a16:creationId xmlns:a16="http://schemas.microsoft.com/office/drawing/2014/main" id="{DE84F3BA-4E94-2361-67E2-DE8A6696C121}"/>
                </a:ext>
              </a:extLst>
            </p:cNvPr>
            <p:cNvSpPr txBox="1">
              <a:spLocks/>
            </p:cNvSpPr>
            <p:nvPr/>
          </p:nvSpPr>
          <p:spPr>
            <a:xfrm>
              <a:off x="8382000" y="1828800"/>
              <a:ext cx="990600" cy="429977"/>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solidFill>
                    <a:schemeClr val="bg1"/>
                  </a:solidFill>
                  <a:latin typeface="Arial" panose="020B0604020202020204" pitchFamily="34" charset="0"/>
                  <a:cs typeface="Arial" panose="020B0604020202020204" pitchFamily="34" charset="0"/>
                </a:rPr>
                <a:t>Output</a:t>
              </a:r>
            </a:p>
          </p:txBody>
        </p:sp>
      </p:grpSp>
    </p:spTree>
    <p:custDataLst>
      <p:tags r:id="rId1"/>
    </p:custDataLst>
    <p:extLst>
      <p:ext uri="{BB962C8B-B14F-4D97-AF65-F5344CB8AC3E}">
        <p14:creationId xmlns:p14="http://schemas.microsoft.com/office/powerpoint/2010/main" val="2342471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57150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Learning Objective</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205690"/>
            <a:ext cx="5811058" cy="4128310"/>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spcBef>
                <a:spcPts val="0"/>
              </a:spcBef>
              <a:spcAft>
                <a:spcPts val="800"/>
              </a:spcAft>
              <a:buFont typeface="Arial" pitchFamily="34" charset="0"/>
              <a:buNone/>
            </a:pPr>
            <a:r>
              <a:rPr lang="en-US" sz="1800" b="1" dirty="0">
                <a:latin typeface="Arial" panose="020B0604020202020204" pitchFamily="34" charset="0"/>
                <a:cs typeface="Arial" panose="020B0604020202020204" pitchFamily="34" charset="0"/>
              </a:rPr>
              <a:t>You will learn in this Chapter:</a:t>
            </a:r>
          </a:p>
          <a:p>
            <a:pPr lvl="0" fontAlgn="base">
              <a:spcBef>
                <a:spcPts val="0"/>
              </a:spcBef>
            </a:pPr>
            <a:r>
              <a:rPr lang="en-US" sz="1800" dirty="0">
                <a:latin typeface="Arial" panose="020B0604020202020204" pitchFamily="34" charset="0"/>
                <a:cs typeface="Arial" panose="020B0604020202020204" pitchFamily="34" charset="0"/>
              </a:rPr>
              <a:t>Apply modern web development skills using AI-assisted tools like GitHub Copilot and Cursor AI.</a:t>
            </a:r>
            <a:endParaRPr lang="en-IN" sz="1800" dirty="0">
              <a:latin typeface="Arial" panose="020B0604020202020204" pitchFamily="34" charset="0"/>
              <a:cs typeface="Arial" panose="020B0604020202020204" pitchFamily="34" charset="0"/>
            </a:endParaRPr>
          </a:p>
          <a:p>
            <a:pPr lvl="0" fontAlgn="base"/>
            <a:r>
              <a:rPr lang="en-US" sz="1800" dirty="0">
                <a:latin typeface="Arial" panose="020B0604020202020204" pitchFamily="34" charset="0"/>
                <a:cs typeface="Arial" panose="020B0604020202020204" pitchFamily="34" charset="0"/>
              </a:rPr>
              <a:t>Enable rapid prototyping and data visualization through </a:t>
            </a:r>
            <a:r>
              <a:rPr lang="en-US" sz="1800" dirty="0" err="1">
                <a:latin typeface="Arial" panose="020B0604020202020204" pitchFamily="34" charset="0"/>
                <a:cs typeface="Arial" panose="020B0604020202020204" pitchFamily="34" charset="0"/>
              </a:rPr>
              <a:t>Streamlit</a:t>
            </a:r>
            <a:r>
              <a:rPr lang="en-US" sz="1800" dirty="0">
                <a:latin typeface="Arial" panose="020B0604020202020204" pitchFamily="34" charset="0"/>
                <a:cs typeface="Arial" panose="020B0604020202020204" pitchFamily="34" charset="0"/>
              </a:rPr>
              <a:t> for building interactive web applications.</a:t>
            </a:r>
            <a:endParaRPr lang="en-IN" sz="1800" dirty="0">
              <a:latin typeface="Arial" panose="020B0604020202020204" pitchFamily="34" charset="0"/>
              <a:cs typeface="Arial" panose="020B0604020202020204" pitchFamily="34" charset="0"/>
            </a:endParaRPr>
          </a:p>
          <a:p>
            <a:pPr lvl="0" fontAlgn="base">
              <a:spcBef>
                <a:spcPts val="0"/>
              </a:spcBef>
            </a:pPr>
            <a:r>
              <a:rPr lang="en-US" sz="1800" dirty="0">
                <a:latin typeface="Arial" panose="020B0604020202020204" pitchFamily="34" charset="0"/>
                <a:cs typeface="Arial" panose="020B0604020202020204" pitchFamily="34" charset="0"/>
              </a:rPr>
              <a:t>Introduce AI integration techniques using tools like Gemini API for smart feature development (e.g., chatbots, content generation).</a:t>
            </a:r>
            <a:endParaRPr lang="en-IN" sz="1800" dirty="0">
              <a:latin typeface="Arial" panose="020B0604020202020204" pitchFamily="34" charset="0"/>
              <a:cs typeface="Arial" panose="020B0604020202020204" pitchFamily="34" charset="0"/>
            </a:endParaRPr>
          </a:p>
          <a:p>
            <a:pPr lvl="0" fontAlgn="base">
              <a:spcBef>
                <a:spcPts val="0"/>
              </a:spcBef>
            </a:pPr>
            <a:r>
              <a:rPr lang="en-US" sz="1800" dirty="0">
                <a:latin typeface="Arial" panose="020B0604020202020204" pitchFamily="34" charset="0"/>
                <a:cs typeface="Arial" panose="020B0604020202020204" pitchFamily="34" charset="0"/>
              </a:rPr>
              <a:t>Develop proficiency in version control and cloud deployment using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GitHub, and </a:t>
            </a:r>
            <a:r>
              <a:rPr lang="en-US" sz="1800" dirty="0" err="1">
                <a:latin typeface="Arial" panose="020B0604020202020204" pitchFamily="34" charset="0"/>
                <a:cs typeface="Arial" panose="020B0604020202020204" pitchFamily="34" charset="0"/>
              </a:rPr>
              <a:t>Streamlit</a:t>
            </a:r>
            <a:r>
              <a:rPr lang="en-US" sz="1800" dirty="0">
                <a:latin typeface="Arial" panose="020B0604020202020204" pitchFamily="34" charset="0"/>
                <a:cs typeface="Arial" panose="020B0604020202020204" pitchFamily="34" charset="0"/>
              </a:rPr>
              <a:t> Community Cloud.</a:t>
            </a:r>
            <a:endParaRPr lang="en-IN" sz="1800" dirty="0">
              <a:latin typeface="Arial" panose="020B0604020202020204" pitchFamily="34" charset="0"/>
              <a:cs typeface="Arial" panose="020B0604020202020204" pitchFamily="34" charset="0"/>
            </a:endParaRPr>
          </a:p>
          <a:p>
            <a:pPr>
              <a:spcBef>
                <a:spcPts val="0"/>
              </a:spcBef>
            </a:pPr>
            <a:r>
              <a:rPr lang="en-US" sz="1800" dirty="0">
                <a:latin typeface="Arial" panose="020B0604020202020204" pitchFamily="34" charset="0"/>
                <a:cs typeface="Arial" panose="020B0604020202020204" pitchFamily="34" charset="0"/>
              </a:rPr>
              <a:t>Empower learner to transfer industry-relevant skills to students, enhancing employability and innovation in academic projects.</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3" name="Group 2">
            <a:extLst>
              <a:ext uri="{FF2B5EF4-FFF2-40B4-BE49-F238E27FC236}">
                <a16:creationId xmlns:a16="http://schemas.microsoft.com/office/drawing/2014/main" id="{8D34F31B-DD94-E6D4-1693-38D4A21A57AF}"/>
              </a:ext>
            </a:extLst>
          </p:cNvPr>
          <p:cNvGrpSpPr/>
          <p:nvPr/>
        </p:nvGrpSpPr>
        <p:grpSpPr>
          <a:xfrm>
            <a:off x="0" y="6248400"/>
            <a:ext cx="12192000" cy="381000"/>
            <a:chOff x="0" y="6248400"/>
            <a:chExt cx="12192000" cy="381000"/>
          </a:xfrm>
        </p:grpSpPr>
        <p:sp>
          <p:nvSpPr>
            <p:cNvPr id="5" name="TextBox 4">
              <a:extLst>
                <a:ext uri="{FF2B5EF4-FFF2-40B4-BE49-F238E27FC236}">
                  <a16:creationId xmlns:a16="http://schemas.microsoft.com/office/drawing/2014/main" id="{54834C2A-B588-620C-0CBA-567A67389013}"/>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7" name="TextBox 6">
              <a:extLst>
                <a:ext uri="{FF2B5EF4-FFF2-40B4-BE49-F238E27FC236}">
                  <a16:creationId xmlns:a16="http://schemas.microsoft.com/office/drawing/2014/main" id="{C91D26A0-B1B9-CA65-1F7A-8F498A6FFA73}"/>
                </a:ext>
              </a:extLst>
            </p:cNvPr>
            <p:cNvSpPr txBox="1"/>
            <p:nvPr/>
          </p:nvSpPr>
          <p:spPr>
            <a:xfrm>
              <a:off x="1077215" y="6321623"/>
              <a:ext cx="2199385" cy="307777"/>
            </a:xfrm>
            <a:prstGeom prst="rect">
              <a:avLst/>
            </a:prstGeom>
            <a:noFill/>
          </p:spPr>
          <p:txBody>
            <a:bodyPr wrap="none" rtlCol="0">
              <a:spAutoFit/>
            </a:bodyPr>
            <a:lstStyle/>
            <a:p>
              <a:r>
                <a:rPr lang="en-US" sz="1400" dirty="0">
                  <a:solidFill>
                    <a:srgbClr val="0000FF"/>
                  </a:solidFill>
                </a:rPr>
                <a:t>Place your source text here</a:t>
              </a:r>
            </a:p>
          </p:txBody>
        </p:sp>
        <p:cxnSp>
          <p:nvCxnSpPr>
            <p:cNvPr id="13" name="Straight Connector 12">
              <a:extLst>
                <a:ext uri="{FF2B5EF4-FFF2-40B4-BE49-F238E27FC236}">
                  <a16:creationId xmlns:a16="http://schemas.microsoft.com/office/drawing/2014/main" id="{D3134617-B5D2-153A-A1C4-2E44FD5B355F}"/>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9" name="Freeform 2">
            <a:extLst>
              <a:ext uri="{FF2B5EF4-FFF2-40B4-BE49-F238E27FC236}">
                <a16:creationId xmlns:a16="http://schemas.microsoft.com/office/drawing/2014/main" id="{84AE9ED2-8E38-40AE-711E-C7DD6D14F2DA}"/>
              </a:ext>
            </a:extLst>
          </p:cNvPr>
          <p:cNvSpPr/>
          <p:nvPr/>
        </p:nvSpPr>
        <p:spPr>
          <a:xfrm>
            <a:off x="6858000" y="1447800"/>
            <a:ext cx="4804342" cy="4648200"/>
          </a:xfrm>
          <a:custGeom>
            <a:avLst/>
            <a:gdLst/>
            <a:ahLst/>
            <a:cxnLst/>
            <a:rect l="l" t="t" r="r" b="b"/>
            <a:pathLst>
              <a:path w="6542180" h="6329559">
                <a:moveTo>
                  <a:pt x="0" y="0"/>
                </a:moveTo>
                <a:lnTo>
                  <a:pt x="6542180" y="0"/>
                </a:lnTo>
                <a:lnTo>
                  <a:pt x="6542180" y="6329559"/>
                </a:lnTo>
                <a:lnTo>
                  <a:pt x="0" y="6329559"/>
                </a:lnTo>
                <a:lnTo>
                  <a:pt x="0" y="0"/>
                </a:lnTo>
                <a:close/>
              </a:path>
            </a:pathLst>
          </a:custGeom>
          <a:blipFill>
            <a:blip r:embed="rId3"/>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2849240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Visualization</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676400"/>
            <a:ext cx="5638800" cy="3180358"/>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a:spcBef>
                <a:spcPts val="0"/>
              </a:spcBef>
              <a:spcAft>
                <a:spcPts val="800"/>
              </a:spcAft>
            </a:pPr>
            <a:r>
              <a:rPr lang="en-US" sz="1800" dirty="0" err="1">
                <a:latin typeface="Arial" panose="020B0604020202020204" pitchFamily="34" charset="0"/>
                <a:cs typeface="Arial" panose="020B0604020202020204" pitchFamily="34" charset="0"/>
              </a:rPr>
              <a:t>st.pyplot</a:t>
            </a:r>
            <a:r>
              <a:rPr lang="en-US" sz="1800" dirty="0">
                <a:latin typeface="Arial" panose="020B0604020202020204" pitchFamily="34" charset="0"/>
                <a:cs typeface="Arial" panose="020B0604020202020204" pitchFamily="34" charset="0"/>
              </a:rPr>
              <a:t>() is a function used to display Matplotlib charts in a Streamlit web app.</a:t>
            </a:r>
          </a:p>
          <a:p>
            <a:pPr>
              <a:spcBef>
                <a:spcPts val="0"/>
              </a:spcBef>
              <a:spcAft>
                <a:spcPts val="800"/>
              </a:spcAft>
            </a:pPr>
            <a:r>
              <a:rPr lang="en-US" sz="1800" dirty="0">
                <a:latin typeface="Arial" panose="020B0604020202020204" pitchFamily="34" charset="0"/>
                <a:cs typeface="Arial" panose="020B0604020202020204" pitchFamily="34" charset="0"/>
              </a:rPr>
              <a:t>It allows for advanced customization of charts, including axis labels, titles, and annotations.</a:t>
            </a:r>
          </a:p>
          <a:p>
            <a:pPr>
              <a:spcBef>
                <a:spcPts val="0"/>
              </a:spcBef>
              <a:spcAft>
                <a:spcPts val="800"/>
              </a:spcAft>
            </a:pPr>
            <a:r>
              <a:rPr lang="en-US" sz="1800" dirty="0">
                <a:latin typeface="Arial" panose="020B0604020202020204" pitchFamily="34" charset="0"/>
                <a:cs typeface="Arial" panose="020B0604020202020204" pitchFamily="34" charset="0"/>
              </a:rPr>
              <a:t>It is useful when </a:t>
            </a:r>
            <a:r>
              <a:rPr lang="en-US" sz="1800" dirty="0" err="1">
                <a:latin typeface="Arial" panose="020B0604020202020204" pitchFamily="34" charset="0"/>
                <a:cs typeface="Arial" panose="020B0604020202020204" pitchFamily="34" charset="0"/>
              </a:rPr>
              <a:t>Streamlit’s</a:t>
            </a:r>
            <a:r>
              <a:rPr lang="en-US" sz="1800" dirty="0">
                <a:latin typeface="Arial" panose="020B0604020202020204" pitchFamily="34" charset="0"/>
                <a:cs typeface="Arial" panose="020B0604020202020204" pitchFamily="34" charset="0"/>
              </a:rPr>
              <a:t> built-in charts like </a:t>
            </a:r>
            <a:r>
              <a:rPr lang="en-US" sz="1800" dirty="0" err="1">
                <a:latin typeface="Arial" panose="020B0604020202020204" pitchFamily="34" charset="0"/>
                <a:cs typeface="Arial" panose="020B0604020202020204" pitchFamily="34" charset="0"/>
              </a:rPr>
              <a:t>st.line_chart</a:t>
            </a:r>
            <a:r>
              <a:rPr lang="en-US" sz="1800" dirty="0">
                <a:latin typeface="Arial" panose="020B0604020202020204" pitchFamily="34" charset="0"/>
                <a:cs typeface="Arial" panose="020B0604020202020204" pitchFamily="34" charset="0"/>
              </a:rPr>
              <a:t>() or </a:t>
            </a:r>
            <a:r>
              <a:rPr lang="en-US" sz="1800" dirty="0" err="1">
                <a:latin typeface="Arial" panose="020B0604020202020204" pitchFamily="34" charset="0"/>
                <a:cs typeface="Arial" panose="020B0604020202020204" pitchFamily="34" charset="0"/>
              </a:rPr>
              <a:t>st.bar_chart</a:t>
            </a:r>
            <a:r>
              <a:rPr lang="en-US" sz="1800" dirty="0">
                <a:latin typeface="Arial" panose="020B0604020202020204" pitchFamily="34" charset="0"/>
                <a:cs typeface="Arial" panose="020B0604020202020204" pitchFamily="34" charset="0"/>
              </a:rPr>
              <a:t>() are not sufficient.</a:t>
            </a:r>
          </a:p>
          <a:p>
            <a:pPr>
              <a:spcBef>
                <a:spcPts val="0"/>
              </a:spcBef>
              <a:spcAft>
                <a:spcPts val="800"/>
              </a:spcAft>
            </a:pPr>
            <a:r>
              <a:rPr lang="en-US" sz="1800" dirty="0">
                <a:latin typeface="Arial" panose="020B0604020202020204" pitchFamily="34" charset="0"/>
                <a:cs typeface="Arial" panose="020B0604020202020204" pitchFamily="34" charset="0"/>
              </a:rPr>
              <a:t>It is ideal for scenarios that require multiple data series or fine control over chart appearance.</a:t>
            </a:r>
          </a:p>
          <a:p>
            <a:pPr>
              <a:spcBef>
                <a:spcPts val="0"/>
              </a:spcBef>
              <a:spcAft>
                <a:spcPts val="800"/>
              </a:spcAft>
            </a:pPr>
            <a:r>
              <a:rPr lang="en-US" sz="1800" dirty="0">
                <a:latin typeface="Arial" panose="020B0604020202020204" pitchFamily="34" charset="0"/>
                <a:cs typeface="Arial" panose="020B0604020202020204" pitchFamily="34" charset="0"/>
              </a:rPr>
              <a:t>To use it, first create a chart using Matplotlib and then pass the figure to </a:t>
            </a:r>
            <a:r>
              <a:rPr lang="en-US" sz="1800" dirty="0" err="1">
                <a:latin typeface="Arial" panose="020B0604020202020204" pitchFamily="34" charset="0"/>
                <a:cs typeface="Arial" panose="020B0604020202020204" pitchFamily="34" charset="0"/>
              </a:rPr>
              <a:t>st.pyplot</a:t>
            </a:r>
            <a:r>
              <a:rPr lang="en-US" sz="1800" dirty="0">
                <a:latin typeface="Arial" panose="020B0604020202020204" pitchFamily="34" charset="0"/>
                <a:cs typeface="Arial" panose="020B0604020202020204" pitchFamily="34" charset="0"/>
              </a:rPr>
              <a:t>().</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4988032" cy="307777"/>
            </a:xfrm>
            <a:prstGeom prst="rect">
              <a:avLst/>
            </a:prstGeom>
            <a:noFill/>
          </p:spPr>
          <p:txBody>
            <a:bodyPr wrap="none" rtlCol="0">
              <a:spAutoFit/>
            </a:bodyPr>
            <a:lstStyle/>
            <a:p>
              <a:r>
                <a:rPr lang="en-US" sz="1400" dirty="0">
                  <a:solidFill>
                    <a:srgbClr val="0000FF"/>
                  </a:solidFill>
                  <a:hlinkClick r:id="rId4"/>
                </a:rPr>
                <a:t>https://img-c.udemycdn.com/course/480x270/4650772_3d84.jpg</a:t>
              </a:r>
              <a:endParaRPr lang="en-US" sz="1400" dirty="0">
                <a:solidFill>
                  <a:srgbClr val="0000FF"/>
                </a:solidFill>
              </a:endParaRP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143000"/>
            <a:ext cx="57150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err="1">
                <a:latin typeface="Arial" panose="020B0604020202020204" pitchFamily="34" charset="0"/>
                <a:cs typeface="Arial" panose="020B0604020202020204" pitchFamily="34" charset="0"/>
              </a:rPr>
              <a:t>st.pyplot</a:t>
            </a:r>
            <a:endParaRPr lang="en-US" sz="1800" b="1" dirty="0">
              <a:latin typeface="Arial" panose="020B0604020202020204" pitchFamily="34" charset="0"/>
              <a:cs typeface="Arial" panose="020B0604020202020204" pitchFamily="34" charset="0"/>
            </a:endParaRPr>
          </a:p>
        </p:txBody>
      </p:sp>
      <p:pic>
        <p:nvPicPr>
          <p:cNvPr id="18434" name="Picture 2" descr="https://img-c.udemycdn.com/course/480x270/4650772_3d8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1466850"/>
            <a:ext cx="5252978" cy="295480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09628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Visualization</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996619" cy="307777"/>
            </a:xfrm>
            <a:prstGeom prst="rect">
              <a:avLst/>
            </a:prstGeom>
            <a:noFill/>
          </p:spPr>
          <p:txBody>
            <a:bodyPr wrap="none" rtlCol="0">
              <a:spAutoFit/>
            </a:bodyPr>
            <a:lstStyle/>
            <a:p>
              <a:r>
                <a:rPr lang="en-US" sz="1400" dirty="0">
                  <a:solidFill>
                    <a:srgbClr val="0000FF"/>
                  </a:solidFill>
                </a:rPr>
                <a:t>Screenshot</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143000"/>
            <a:ext cx="72390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Creating a Custom Line Plot with Annotations in Streamlit</a:t>
            </a:r>
          </a:p>
        </p:txBody>
      </p:sp>
      <p:pic>
        <p:nvPicPr>
          <p:cNvPr id="3" name="Picture 2"/>
          <p:cNvPicPr>
            <a:picLocks noChangeAspect="1"/>
          </p:cNvPicPr>
          <p:nvPr/>
        </p:nvPicPr>
        <p:blipFill>
          <a:blip r:embed="rId4"/>
          <a:stretch>
            <a:fillRect/>
          </a:stretch>
        </p:blipFill>
        <p:spPr>
          <a:xfrm>
            <a:off x="381000" y="2546058"/>
            <a:ext cx="5715000" cy="3206338"/>
          </a:xfrm>
          <a:prstGeom prst="rect">
            <a:avLst/>
          </a:prstGeom>
        </p:spPr>
      </p:pic>
      <p:pic>
        <p:nvPicPr>
          <p:cNvPr id="15" name="Picture 14"/>
          <p:cNvPicPr/>
          <p:nvPr/>
        </p:nvPicPr>
        <p:blipFill>
          <a:blip r:embed="rId5"/>
          <a:stretch>
            <a:fillRect/>
          </a:stretch>
        </p:blipFill>
        <p:spPr>
          <a:xfrm>
            <a:off x="6842074" y="2623758"/>
            <a:ext cx="4222852" cy="3221176"/>
          </a:xfrm>
          <a:prstGeom prst="rect">
            <a:avLst/>
          </a:prstGeom>
          <a:ln>
            <a:solidFill>
              <a:schemeClr val="tx1">
                <a:lumMod val="50000"/>
                <a:lumOff val="50000"/>
              </a:schemeClr>
            </a:solidFill>
          </a:ln>
        </p:spPr>
      </p:pic>
      <p:grpSp>
        <p:nvGrpSpPr>
          <p:cNvPr id="6" name="Group 5">
            <a:extLst>
              <a:ext uri="{FF2B5EF4-FFF2-40B4-BE49-F238E27FC236}">
                <a16:creationId xmlns:a16="http://schemas.microsoft.com/office/drawing/2014/main" id="{69D0885E-8D51-A1E1-380D-CEC237CC3B57}"/>
              </a:ext>
            </a:extLst>
          </p:cNvPr>
          <p:cNvGrpSpPr/>
          <p:nvPr/>
        </p:nvGrpSpPr>
        <p:grpSpPr>
          <a:xfrm>
            <a:off x="2362200" y="1752600"/>
            <a:ext cx="1600200" cy="609600"/>
            <a:chOff x="2362200" y="1752600"/>
            <a:chExt cx="1600200" cy="609600"/>
          </a:xfrm>
        </p:grpSpPr>
        <p:sp>
          <p:nvSpPr>
            <p:cNvPr id="13" name="Rectangle 12">
              <a:extLst>
                <a:ext uri="{FF2B5EF4-FFF2-40B4-BE49-F238E27FC236}">
                  <a16:creationId xmlns:a16="http://schemas.microsoft.com/office/drawing/2014/main" id="{77CC88BE-589F-7B6E-B205-A5E0C349F6DF}"/>
                </a:ext>
              </a:extLst>
            </p:cNvPr>
            <p:cNvSpPr/>
            <p:nvPr/>
          </p:nvSpPr>
          <p:spPr>
            <a:xfrm>
              <a:off x="2362200" y="1752600"/>
              <a:ext cx="1600200" cy="6096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4">
              <a:extLst>
                <a:ext uri="{FF2B5EF4-FFF2-40B4-BE49-F238E27FC236}">
                  <a16:creationId xmlns:a16="http://schemas.microsoft.com/office/drawing/2014/main" id="{262A8EFB-6EFA-F473-49C1-3B3FE94C724B}"/>
                </a:ext>
              </a:extLst>
            </p:cNvPr>
            <p:cNvSpPr txBox="1">
              <a:spLocks/>
            </p:cNvSpPr>
            <p:nvPr/>
          </p:nvSpPr>
          <p:spPr>
            <a:xfrm>
              <a:off x="2753764" y="1828800"/>
              <a:ext cx="817073" cy="429977"/>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solidFill>
                    <a:schemeClr val="bg1"/>
                  </a:solidFill>
                  <a:latin typeface="Arial" panose="020B0604020202020204" pitchFamily="34" charset="0"/>
                  <a:cs typeface="Arial" panose="020B0604020202020204" pitchFamily="34" charset="0"/>
                </a:rPr>
                <a:t>Code</a:t>
              </a:r>
            </a:p>
          </p:txBody>
        </p:sp>
      </p:grpSp>
      <p:grpSp>
        <p:nvGrpSpPr>
          <p:cNvPr id="16" name="Group 15">
            <a:extLst>
              <a:ext uri="{FF2B5EF4-FFF2-40B4-BE49-F238E27FC236}">
                <a16:creationId xmlns:a16="http://schemas.microsoft.com/office/drawing/2014/main" id="{4C907078-1643-5A23-1CB3-AFE0DBAE6702}"/>
              </a:ext>
            </a:extLst>
          </p:cNvPr>
          <p:cNvGrpSpPr/>
          <p:nvPr/>
        </p:nvGrpSpPr>
        <p:grpSpPr>
          <a:xfrm>
            <a:off x="8077200" y="1752600"/>
            <a:ext cx="1600200" cy="609600"/>
            <a:chOff x="8077200" y="1752600"/>
            <a:chExt cx="1600200" cy="609600"/>
          </a:xfrm>
        </p:grpSpPr>
        <p:sp>
          <p:nvSpPr>
            <p:cNvPr id="17" name="Rectangle 16">
              <a:extLst>
                <a:ext uri="{FF2B5EF4-FFF2-40B4-BE49-F238E27FC236}">
                  <a16:creationId xmlns:a16="http://schemas.microsoft.com/office/drawing/2014/main" id="{3D936927-C2D6-356F-3659-7EE74667D8E8}"/>
                </a:ext>
              </a:extLst>
            </p:cNvPr>
            <p:cNvSpPr/>
            <p:nvPr/>
          </p:nvSpPr>
          <p:spPr>
            <a:xfrm>
              <a:off x="8077200" y="1752600"/>
              <a:ext cx="1600200" cy="6096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4">
              <a:extLst>
                <a:ext uri="{FF2B5EF4-FFF2-40B4-BE49-F238E27FC236}">
                  <a16:creationId xmlns:a16="http://schemas.microsoft.com/office/drawing/2014/main" id="{2EB9C51D-5AD6-C365-323B-97FD7F17A155}"/>
                </a:ext>
              </a:extLst>
            </p:cNvPr>
            <p:cNvSpPr txBox="1">
              <a:spLocks/>
            </p:cNvSpPr>
            <p:nvPr/>
          </p:nvSpPr>
          <p:spPr>
            <a:xfrm>
              <a:off x="8382000" y="1828800"/>
              <a:ext cx="990600" cy="429977"/>
            </a:xfrm>
            <a:prstGeom prst="rect">
              <a:avLst/>
            </a:prstGeom>
          </p:spPr>
          <p:txBody>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solidFill>
                    <a:schemeClr val="bg1"/>
                  </a:solidFill>
                  <a:latin typeface="Arial" panose="020B0604020202020204" pitchFamily="34" charset="0"/>
                  <a:cs typeface="Arial" panose="020B0604020202020204" pitchFamily="34" charset="0"/>
                </a:rPr>
                <a:t>Output</a:t>
              </a:r>
            </a:p>
          </p:txBody>
        </p:sp>
      </p:grpSp>
    </p:spTree>
    <p:custDataLst>
      <p:tags r:id="rId1"/>
    </p:custDataLst>
    <p:extLst>
      <p:ext uri="{BB962C8B-B14F-4D97-AF65-F5344CB8AC3E}">
        <p14:creationId xmlns:p14="http://schemas.microsoft.com/office/powerpoint/2010/main" val="2690329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40229" y="759787"/>
            <a:ext cx="114707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Lab Activity</a:t>
            </a:r>
          </a:p>
          <a:p>
            <a:pPr algn="l"/>
            <a:endParaRPr lang="en-US" sz="2000" b="1" dirty="0">
              <a:solidFill>
                <a:srgbClr val="002060"/>
              </a:solidFill>
              <a:latin typeface="Arial" panose="020B0604020202020204" pitchFamily="34" charset="0"/>
              <a:cs typeface="Arial" panose="020B0604020202020204" pitchFamily="34" charset="0"/>
            </a:endParaRP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6" name="Rectangle 15">
            <a:extLst>
              <a:ext uri="{FF2B5EF4-FFF2-40B4-BE49-F238E27FC236}">
                <a16:creationId xmlns:a16="http://schemas.microsoft.com/office/drawing/2014/main" id="{678622E6-5B75-0274-BD0E-07E563387839}"/>
              </a:ext>
            </a:extLst>
          </p:cNvPr>
          <p:cNvSpPr/>
          <p:nvPr/>
        </p:nvSpPr>
        <p:spPr>
          <a:xfrm>
            <a:off x="457200" y="4114800"/>
            <a:ext cx="11734800" cy="2133600"/>
          </a:xfrm>
          <a:prstGeom prst="rect">
            <a:avLst/>
          </a:prstGeom>
          <a:solidFill>
            <a:srgbClr val="FCF3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489689F-36E7-7881-4C3C-185362691848}"/>
              </a:ext>
            </a:extLst>
          </p:cNvPr>
          <p:cNvGrpSpPr/>
          <p:nvPr/>
        </p:nvGrpSpPr>
        <p:grpSpPr>
          <a:xfrm>
            <a:off x="8305800" y="685800"/>
            <a:ext cx="2971800" cy="4370614"/>
            <a:chOff x="8305800" y="685800"/>
            <a:chExt cx="2971800" cy="4370614"/>
          </a:xfrm>
        </p:grpSpPr>
        <p:sp>
          <p:nvSpPr>
            <p:cNvPr id="23" name="Oval 22">
              <a:extLst>
                <a:ext uri="{FF2B5EF4-FFF2-40B4-BE49-F238E27FC236}">
                  <a16:creationId xmlns:a16="http://schemas.microsoft.com/office/drawing/2014/main" id="{FD346213-B0D6-CF00-9B16-D6C17090298F}"/>
                </a:ext>
              </a:extLst>
            </p:cNvPr>
            <p:cNvSpPr/>
            <p:nvPr/>
          </p:nvSpPr>
          <p:spPr>
            <a:xfrm>
              <a:off x="8305800" y="2084614"/>
              <a:ext cx="2971800" cy="29718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BB74208-07C7-6E54-9B81-528E03AE5E0B}"/>
                </a:ext>
              </a:extLst>
            </p:cNvPr>
            <p:cNvGrpSpPr/>
            <p:nvPr/>
          </p:nvGrpSpPr>
          <p:grpSpPr>
            <a:xfrm>
              <a:off x="8458200" y="685800"/>
              <a:ext cx="2667000" cy="4136571"/>
              <a:chOff x="8534400" y="1426029"/>
              <a:chExt cx="2667000" cy="4136571"/>
            </a:xfrm>
          </p:grpSpPr>
          <p:sp>
            <p:nvSpPr>
              <p:cNvPr id="25" name="Oval 24">
                <a:extLst>
                  <a:ext uri="{FF2B5EF4-FFF2-40B4-BE49-F238E27FC236}">
                    <a16:creationId xmlns:a16="http://schemas.microsoft.com/office/drawing/2014/main" id="{7027A8E6-EC4C-1C2E-11BA-6D4DE4580AAB}"/>
                  </a:ext>
                </a:extLst>
              </p:cNvPr>
              <p:cNvSpPr/>
              <p:nvPr/>
            </p:nvSpPr>
            <p:spPr>
              <a:xfrm>
                <a:off x="8534400" y="2895600"/>
                <a:ext cx="2667000" cy="2667000"/>
              </a:xfrm>
              <a:prstGeom prst="ellipse">
                <a:avLst/>
              </a:prstGeom>
              <a:solidFill>
                <a:srgbClr val="F8E1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1082C203-7F84-D183-4312-3AA35A15AAFA}"/>
                  </a:ext>
                </a:extLst>
              </p:cNvPr>
              <p:cNvSpPr/>
              <p:nvPr/>
            </p:nvSpPr>
            <p:spPr>
              <a:xfrm>
                <a:off x="8958121" y="1426029"/>
                <a:ext cx="1819559" cy="2342780"/>
              </a:xfrm>
              <a:custGeom>
                <a:avLst/>
                <a:gdLst/>
                <a:ahLst/>
                <a:cxnLst/>
                <a:rect l="l" t="t" r="r" b="b"/>
                <a:pathLst>
                  <a:path w="1819559" h="2342780">
                    <a:moveTo>
                      <a:pt x="0" y="0"/>
                    </a:moveTo>
                    <a:lnTo>
                      <a:pt x="1819559" y="0"/>
                    </a:lnTo>
                    <a:lnTo>
                      <a:pt x="1819559" y="2342780"/>
                    </a:lnTo>
                    <a:lnTo>
                      <a:pt x="0" y="23427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sp>
        <p:nvSpPr>
          <p:cNvPr id="28" name="Text Placeholder 4">
            <a:extLst>
              <a:ext uri="{FF2B5EF4-FFF2-40B4-BE49-F238E27FC236}">
                <a16:creationId xmlns:a16="http://schemas.microsoft.com/office/drawing/2014/main" id="{21B89CD7-B53D-C4BE-D409-15C0D13545AB}"/>
              </a:ext>
            </a:extLst>
          </p:cNvPr>
          <p:cNvSpPr txBox="1">
            <a:spLocks/>
          </p:cNvSpPr>
          <p:nvPr/>
        </p:nvSpPr>
        <p:spPr>
          <a:xfrm>
            <a:off x="762000" y="4419600"/>
            <a:ext cx="7543800" cy="369332"/>
          </a:xfrm>
          <a:prstGeom prst="rect">
            <a:avLst/>
          </a:prstGeom>
        </p:spPr>
        <p:txBody>
          <a:bodyPr wrap="square">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defTabSz="914400">
              <a:spcBef>
                <a:spcPts val="0"/>
              </a:spcBef>
              <a:spcAft>
                <a:spcPts val="800"/>
              </a:spcAft>
              <a:buNone/>
              <a:defRPr/>
            </a:pPr>
            <a:r>
              <a:rPr lang="en-US" sz="1800" b="1" dirty="0">
                <a:latin typeface="Arial" panose="020B0604020202020204" pitchFamily="34" charset="0"/>
                <a:cs typeface="Arial" panose="020B0604020202020204" pitchFamily="34" charset="0"/>
              </a:rPr>
              <a:t>Lab 3 -</a:t>
            </a:r>
            <a:r>
              <a:rPr lang="en-US" sz="1800" dirty="0">
                <a:latin typeface="Arial" panose="020B0604020202020204" pitchFamily="34" charset="0"/>
                <a:cs typeface="Arial" panose="020B0604020202020204" pitchFamily="34" charset="0"/>
              </a:rPr>
              <a:t> Loading and Displaying Datasets in Streamlit Apps</a:t>
            </a:r>
            <a:endParaRPr kumimoji="0" lang="en-US" sz="180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604149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111252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Reference</a:t>
            </a:r>
          </a:p>
        </p:txBody>
      </p:sp>
      <p:sp>
        <p:nvSpPr>
          <p:cNvPr id="8" name="Text Placeholder 4">
            <a:extLst>
              <a:ext uri="{FF2B5EF4-FFF2-40B4-BE49-F238E27FC236}">
                <a16:creationId xmlns:a16="http://schemas.microsoft.com/office/drawing/2014/main" id="{8FB8E816-E868-A86A-9AC1-52D61C79325A}"/>
              </a:ext>
            </a:extLst>
          </p:cNvPr>
          <p:cNvSpPr txBox="1">
            <a:spLocks/>
          </p:cNvSpPr>
          <p:nvPr/>
        </p:nvSpPr>
        <p:spPr>
          <a:xfrm>
            <a:off x="476250" y="1219200"/>
            <a:ext cx="11297458" cy="4903907"/>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lvl="0">
              <a:spcBef>
                <a:spcPts val="0"/>
              </a:spcBef>
              <a:spcAft>
                <a:spcPts val="800"/>
              </a:spcAft>
            </a:pPr>
            <a:r>
              <a:rPr lang="en-IN" sz="1800" dirty="0">
                <a:latin typeface="Arial" panose="020B0604020202020204" pitchFamily="34" charset="0"/>
                <a:ea typeface="Calibri" panose="020F0502020204030204" pitchFamily="34" charset="0"/>
                <a:cs typeface="Gautami"/>
              </a:rPr>
              <a:t>Chart elements - Streamlit Docs. (</a:t>
            </a:r>
            <a:r>
              <a:rPr lang="en-IN" sz="1800" dirty="0" err="1">
                <a:latin typeface="Arial" panose="020B0604020202020204" pitchFamily="34" charset="0"/>
                <a:ea typeface="Calibri" panose="020F0502020204030204" pitchFamily="34" charset="0"/>
                <a:cs typeface="Gautami"/>
              </a:rPr>
              <a:t>n.d.</a:t>
            </a:r>
            <a:r>
              <a:rPr lang="en-IN" sz="1800" dirty="0">
                <a:latin typeface="Arial" panose="020B0604020202020204" pitchFamily="34" charset="0"/>
                <a:ea typeface="Calibri" panose="020F0502020204030204" pitchFamily="34" charset="0"/>
                <a:cs typeface="Gautami"/>
              </a:rPr>
              <a:t>). </a:t>
            </a:r>
            <a:r>
              <a:rPr lang="en-IN" sz="1800" dirty="0">
                <a:latin typeface="Arial" panose="020B0604020202020204" pitchFamily="34" charset="0"/>
                <a:ea typeface="Calibri" panose="020F0502020204030204" pitchFamily="34" charset="0"/>
                <a:cs typeface="Gautami"/>
                <a:hlinkClick r:id="rId4"/>
              </a:rPr>
              <a:t>https://docs.streamlit.io/develop/api-reference/charts</a:t>
            </a:r>
            <a:endParaRPr lang="en-IN" sz="1800" dirty="0">
              <a:latin typeface="Arial" panose="020B0604020202020204" pitchFamily="34" charset="0"/>
              <a:ea typeface="Calibri" panose="020F0502020204030204" pitchFamily="34" charset="0"/>
              <a:cs typeface="Gautami"/>
            </a:endParaRPr>
          </a:p>
          <a:p>
            <a:pPr lvl="0">
              <a:spcBef>
                <a:spcPts val="0"/>
              </a:spcBef>
              <a:spcAft>
                <a:spcPts val="800"/>
              </a:spcAft>
            </a:pPr>
            <a:r>
              <a:rPr lang="en-IN" sz="1800" dirty="0">
                <a:latin typeface="Arial" panose="020B0604020202020204" pitchFamily="34" charset="0"/>
                <a:ea typeface="Calibri" panose="020F0502020204030204" pitchFamily="34" charset="0"/>
                <a:cs typeface="Gautami"/>
              </a:rPr>
              <a:t>Create a multipage app - Streamlit Docs. (</a:t>
            </a:r>
            <a:r>
              <a:rPr lang="en-IN" sz="1800" dirty="0" err="1">
                <a:latin typeface="Arial" panose="020B0604020202020204" pitchFamily="34" charset="0"/>
                <a:ea typeface="Calibri" panose="020F0502020204030204" pitchFamily="34" charset="0"/>
                <a:cs typeface="Gautami"/>
              </a:rPr>
              <a:t>n.d.</a:t>
            </a:r>
            <a:r>
              <a:rPr lang="en-IN" sz="1800" dirty="0">
                <a:latin typeface="Arial" panose="020B0604020202020204" pitchFamily="34" charset="0"/>
                <a:ea typeface="Calibri" panose="020F0502020204030204" pitchFamily="34" charset="0"/>
                <a:cs typeface="Gautami"/>
              </a:rPr>
              <a:t>). </a:t>
            </a:r>
            <a:r>
              <a:rPr lang="en-IN" sz="1800" dirty="0">
                <a:latin typeface="Arial" panose="020B0604020202020204" pitchFamily="34" charset="0"/>
                <a:ea typeface="Calibri" panose="020F0502020204030204" pitchFamily="34" charset="0"/>
                <a:cs typeface="Gautami"/>
                <a:hlinkClick r:id="rId5"/>
              </a:rPr>
              <a:t>https://docs.streamlit.io/get-started/tutorials/create-a-multipage-app</a:t>
            </a:r>
            <a:endParaRPr lang="en-IN" sz="1800" dirty="0">
              <a:latin typeface="Arial" panose="020B0604020202020204" pitchFamily="34" charset="0"/>
              <a:ea typeface="Calibri" panose="020F0502020204030204" pitchFamily="34" charset="0"/>
              <a:cs typeface="Gautami"/>
            </a:endParaRPr>
          </a:p>
          <a:p>
            <a:pPr lvl="0">
              <a:spcBef>
                <a:spcPts val="0"/>
              </a:spcBef>
              <a:spcAft>
                <a:spcPts val="800"/>
              </a:spcAft>
            </a:pPr>
            <a:r>
              <a:rPr lang="en-IN" sz="1800" dirty="0">
                <a:latin typeface="Arial" panose="020B0604020202020204" pitchFamily="34" charset="0"/>
                <a:ea typeface="Calibri" panose="020F0502020204030204" pitchFamily="34" charset="0"/>
                <a:cs typeface="Gautami"/>
              </a:rPr>
              <a:t>Examples — Matplotlib 3.10.5 documentation. (</a:t>
            </a:r>
            <a:r>
              <a:rPr lang="en-IN" sz="1800" dirty="0" err="1">
                <a:latin typeface="Arial" panose="020B0604020202020204" pitchFamily="34" charset="0"/>
                <a:ea typeface="Calibri" panose="020F0502020204030204" pitchFamily="34" charset="0"/>
                <a:cs typeface="Gautami"/>
              </a:rPr>
              <a:t>n.d.</a:t>
            </a:r>
            <a:r>
              <a:rPr lang="en-IN" sz="1800" dirty="0">
                <a:latin typeface="Arial" panose="020B0604020202020204" pitchFamily="34" charset="0"/>
                <a:ea typeface="Calibri" panose="020F0502020204030204" pitchFamily="34" charset="0"/>
                <a:cs typeface="Gautami"/>
              </a:rPr>
              <a:t>). </a:t>
            </a:r>
            <a:r>
              <a:rPr lang="en-IN" sz="1800" dirty="0">
                <a:latin typeface="Arial" panose="020B0604020202020204" pitchFamily="34" charset="0"/>
                <a:ea typeface="Calibri" panose="020F0502020204030204" pitchFamily="34" charset="0"/>
                <a:cs typeface="Gautami"/>
                <a:hlinkClick r:id="rId6"/>
              </a:rPr>
              <a:t>https://matplotlib.org/stable/gallery/index.html</a:t>
            </a:r>
            <a:endParaRPr lang="en-IN" sz="1800" dirty="0">
              <a:latin typeface="Arial" panose="020B0604020202020204" pitchFamily="34" charset="0"/>
              <a:ea typeface="Calibri" panose="020F0502020204030204" pitchFamily="34" charset="0"/>
              <a:cs typeface="Gautami"/>
            </a:endParaRPr>
          </a:p>
          <a:p>
            <a:pPr lvl="0">
              <a:spcBef>
                <a:spcPts val="0"/>
              </a:spcBef>
              <a:spcAft>
                <a:spcPts val="800"/>
              </a:spcAft>
            </a:pPr>
            <a:r>
              <a:rPr lang="en-IN" sz="1800" dirty="0" err="1">
                <a:latin typeface="Arial" panose="020B0604020202020204" pitchFamily="34" charset="0"/>
                <a:ea typeface="Calibri" panose="020F0502020204030204" pitchFamily="34" charset="0"/>
                <a:cs typeface="Gautami"/>
              </a:rPr>
              <a:t>GeeksforGeeks</a:t>
            </a:r>
            <a:r>
              <a:rPr lang="en-IN" sz="1800" dirty="0">
                <a:latin typeface="Arial" panose="020B0604020202020204" pitchFamily="34" charset="0"/>
                <a:ea typeface="Calibri" panose="020F0502020204030204" pitchFamily="34" charset="0"/>
                <a:cs typeface="Gautami"/>
              </a:rPr>
              <a:t>. (2025, July 16). A Beginners guide to Streamlit. </a:t>
            </a:r>
            <a:r>
              <a:rPr lang="en-IN" sz="1800" dirty="0" err="1">
                <a:latin typeface="Arial" panose="020B0604020202020204" pitchFamily="34" charset="0"/>
                <a:ea typeface="Calibri" panose="020F0502020204030204" pitchFamily="34" charset="0"/>
                <a:cs typeface="Gautami"/>
              </a:rPr>
              <a:t>GeeksforGeeks</a:t>
            </a:r>
            <a:r>
              <a:rPr lang="en-IN" sz="1800" dirty="0">
                <a:latin typeface="Arial" panose="020B0604020202020204" pitchFamily="34" charset="0"/>
                <a:ea typeface="Calibri" panose="020F0502020204030204" pitchFamily="34" charset="0"/>
                <a:cs typeface="Gautami"/>
              </a:rPr>
              <a:t>. </a:t>
            </a:r>
            <a:r>
              <a:rPr lang="en-IN" sz="1800" dirty="0">
                <a:latin typeface="Arial" panose="020B0604020202020204" pitchFamily="34" charset="0"/>
                <a:ea typeface="Calibri" panose="020F0502020204030204" pitchFamily="34" charset="0"/>
                <a:cs typeface="Gautami"/>
                <a:hlinkClick r:id="rId7"/>
              </a:rPr>
              <a:t>https://www.geeksforgeeks.org/python/a-beginners-guide-to-streamlit/</a:t>
            </a:r>
            <a:endParaRPr lang="en-IN" sz="1800" dirty="0">
              <a:latin typeface="Arial" panose="020B0604020202020204" pitchFamily="34" charset="0"/>
              <a:ea typeface="Calibri" panose="020F0502020204030204" pitchFamily="34" charset="0"/>
              <a:cs typeface="Gautami"/>
            </a:endParaRPr>
          </a:p>
          <a:p>
            <a:pPr lvl="0">
              <a:spcBef>
                <a:spcPts val="0"/>
              </a:spcBef>
              <a:spcAft>
                <a:spcPts val="800"/>
              </a:spcAft>
            </a:pPr>
            <a:r>
              <a:rPr lang="en-IN" sz="1800" dirty="0" err="1">
                <a:latin typeface="Arial" panose="020B0604020202020204" pitchFamily="34" charset="0"/>
                <a:ea typeface="Calibri" panose="020F0502020204030204" pitchFamily="34" charset="0"/>
                <a:cs typeface="Gautami"/>
              </a:rPr>
              <a:t>st.bar_chart</a:t>
            </a:r>
            <a:r>
              <a:rPr lang="en-IN" sz="1800" dirty="0">
                <a:latin typeface="Arial" panose="020B0604020202020204" pitchFamily="34" charset="0"/>
                <a:ea typeface="Calibri" panose="020F0502020204030204" pitchFamily="34" charset="0"/>
                <a:cs typeface="Gautami"/>
              </a:rPr>
              <a:t> - Streamlit Docs. (</a:t>
            </a:r>
            <a:r>
              <a:rPr lang="en-IN" sz="1800" dirty="0" err="1">
                <a:latin typeface="Arial" panose="020B0604020202020204" pitchFamily="34" charset="0"/>
                <a:ea typeface="Calibri" panose="020F0502020204030204" pitchFamily="34" charset="0"/>
                <a:cs typeface="Gautami"/>
              </a:rPr>
              <a:t>n.d.</a:t>
            </a:r>
            <a:r>
              <a:rPr lang="en-IN" sz="1800" dirty="0">
                <a:latin typeface="Arial" panose="020B0604020202020204" pitchFamily="34" charset="0"/>
                <a:ea typeface="Calibri" panose="020F0502020204030204" pitchFamily="34" charset="0"/>
                <a:cs typeface="Gautami"/>
              </a:rPr>
              <a:t>). </a:t>
            </a:r>
            <a:r>
              <a:rPr lang="en-IN" sz="1800" dirty="0">
                <a:latin typeface="Arial" panose="020B0604020202020204" pitchFamily="34" charset="0"/>
                <a:ea typeface="Calibri" panose="020F0502020204030204" pitchFamily="34" charset="0"/>
                <a:cs typeface="Gautami"/>
                <a:hlinkClick r:id="rId8"/>
              </a:rPr>
              <a:t>https://docs.streamlit.io/develop/api-reference/charts/st.bar_chart</a:t>
            </a:r>
            <a:endParaRPr lang="en-IN" sz="1800" dirty="0">
              <a:latin typeface="Arial" panose="020B0604020202020204" pitchFamily="34" charset="0"/>
              <a:ea typeface="Calibri" panose="020F0502020204030204" pitchFamily="34" charset="0"/>
              <a:cs typeface="Gautami"/>
            </a:endParaRPr>
          </a:p>
          <a:p>
            <a:pPr lvl="0">
              <a:spcBef>
                <a:spcPts val="0"/>
              </a:spcBef>
              <a:spcAft>
                <a:spcPts val="800"/>
              </a:spcAft>
            </a:pPr>
            <a:r>
              <a:rPr lang="en-IN" sz="1800" dirty="0" err="1">
                <a:latin typeface="Arial" panose="020B0604020202020204" pitchFamily="34" charset="0"/>
                <a:ea typeface="Calibri" panose="020F0502020204030204" pitchFamily="34" charset="0"/>
                <a:cs typeface="Gautami"/>
              </a:rPr>
              <a:t>St.Page</a:t>
            </a:r>
            <a:r>
              <a:rPr lang="en-IN" sz="1800" dirty="0">
                <a:latin typeface="Arial" panose="020B0604020202020204" pitchFamily="34" charset="0"/>
                <a:ea typeface="Calibri" panose="020F0502020204030204" pitchFamily="34" charset="0"/>
                <a:cs typeface="Gautami"/>
              </a:rPr>
              <a:t> - Streamlit Docs. (</a:t>
            </a:r>
            <a:r>
              <a:rPr lang="en-IN" sz="1800" dirty="0" err="1">
                <a:latin typeface="Arial" panose="020B0604020202020204" pitchFamily="34" charset="0"/>
                <a:ea typeface="Calibri" panose="020F0502020204030204" pitchFamily="34" charset="0"/>
                <a:cs typeface="Gautami"/>
              </a:rPr>
              <a:t>n.d.</a:t>
            </a:r>
            <a:r>
              <a:rPr lang="en-IN" sz="1800" dirty="0">
                <a:latin typeface="Arial" panose="020B0604020202020204" pitchFamily="34" charset="0"/>
                <a:ea typeface="Calibri" panose="020F0502020204030204" pitchFamily="34" charset="0"/>
                <a:cs typeface="Gautami"/>
              </a:rPr>
              <a:t>). </a:t>
            </a:r>
            <a:r>
              <a:rPr lang="en-IN" sz="1800" dirty="0">
                <a:latin typeface="Arial" panose="020B0604020202020204" pitchFamily="34" charset="0"/>
                <a:ea typeface="Calibri" panose="020F0502020204030204" pitchFamily="34" charset="0"/>
                <a:cs typeface="Gautami"/>
                <a:hlinkClick r:id="rId9"/>
              </a:rPr>
              <a:t>https://docs.streamlit.io/develop/api-reference/navigation/st.page</a:t>
            </a:r>
            <a:endParaRPr lang="en-IN" sz="1800" dirty="0">
              <a:latin typeface="Arial" panose="020B0604020202020204" pitchFamily="34" charset="0"/>
              <a:ea typeface="Calibri" panose="020F0502020204030204" pitchFamily="34" charset="0"/>
              <a:cs typeface="Gautami"/>
            </a:endParaRPr>
          </a:p>
          <a:p>
            <a:pPr lvl="0">
              <a:spcBef>
                <a:spcPts val="0"/>
              </a:spcBef>
              <a:spcAft>
                <a:spcPts val="800"/>
              </a:spcAft>
            </a:pPr>
            <a:r>
              <a:rPr lang="en-IN" sz="1800" dirty="0" err="1">
                <a:latin typeface="Arial" panose="020B0604020202020204" pitchFamily="34" charset="0"/>
                <a:ea typeface="Calibri" panose="020F0502020204030204" pitchFamily="34" charset="0"/>
                <a:cs typeface="Gautami"/>
              </a:rPr>
              <a:t>St.pyplot</a:t>
            </a:r>
            <a:r>
              <a:rPr lang="en-IN" sz="1800" dirty="0">
                <a:latin typeface="Arial" panose="020B0604020202020204" pitchFamily="34" charset="0"/>
                <a:ea typeface="Calibri" panose="020F0502020204030204" pitchFamily="34" charset="0"/>
                <a:cs typeface="Gautami"/>
              </a:rPr>
              <a:t> - Streamlit docs. (</a:t>
            </a:r>
            <a:r>
              <a:rPr lang="en-IN" sz="1800" dirty="0" err="1">
                <a:latin typeface="Arial" panose="020B0604020202020204" pitchFamily="34" charset="0"/>
                <a:ea typeface="Calibri" panose="020F0502020204030204" pitchFamily="34" charset="0"/>
                <a:cs typeface="Gautami"/>
              </a:rPr>
              <a:t>n.d.</a:t>
            </a:r>
            <a:r>
              <a:rPr lang="en-IN" sz="1800" dirty="0">
                <a:latin typeface="Arial" panose="020B0604020202020204" pitchFamily="34" charset="0"/>
                <a:ea typeface="Calibri" panose="020F0502020204030204" pitchFamily="34" charset="0"/>
                <a:cs typeface="Gautami"/>
              </a:rPr>
              <a:t>). </a:t>
            </a:r>
            <a:r>
              <a:rPr lang="en-IN" sz="1800" dirty="0">
                <a:latin typeface="Arial" panose="020B0604020202020204" pitchFamily="34" charset="0"/>
                <a:ea typeface="Calibri" panose="020F0502020204030204" pitchFamily="34" charset="0"/>
                <a:cs typeface="Gautami"/>
                <a:hlinkClick r:id="rId10"/>
              </a:rPr>
              <a:t>https://docs.streamlit.io/develop/api-reference/charts/st.pyplot</a:t>
            </a:r>
            <a:endParaRPr lang="en-IN" sz="1800" dirty="0">
              <a:latin typeface="Arial" panose="020B0604020202020204" pitchFamily="34" charset="0"/>
              <a:ea typeface="Calibri" panose="020F0502020204030204" pitchFamily="34" charset="0"/>
              <a:cs typeface="Gautami"/>
            </a:endParaRPr>
          </a:p>
          <a:p>
            <a:pPr lvl="0">
              <a:spcBef>
                <a:spcPts val="0"/>
              </a:spcBef>
              <a:spcAft>
                <a:spcPts val="800"/>
              </a:spcAft>
            </a:pPr>
            <a:r>
              <a:rPr lang="en-IN" sz="1800" dirty="0">
                <a:latin typeface="Arial" panose="020B0604020202020204" pitchFamily="34" charset="0"/>
                <a:ea typeface="Calibri" panose="020F0502020204030204" pitchFamily="34" charset="0"/>
                <a:cs typeface="Gautami"/>
              </a:rPr>
              <a:t>streamlit. (2025, July 25). </a:t>
            </a:r>
            <a:r>
              <a:rPr lang="en-IN" sz="1800" dirty="0" err="1">
                <a:latin typeface="Arial" panose="020B0604020202020204" pitchFamily="34" charset="0"/>
                <a:ea typeface="Calibri" panose="020F0502020204030204" pitchFamily="34" charset="0"/>
                <a:cs typeface="Gautami"/>
              </a:rPr>
              <a:t>PyPI</a:t>
            </a:r>
            <a:r>
              <a:rPr lang="en-IN" sz="1800" dirty="0">
                <a:latin typeface="Arial" panose="020B0604020202020204" pitchFamily="34" charset="0"/>
                <a:ea typeface="Calibri" panose="020F0502020204030204" pitchFamily="34" charset="0"/>
                <a:cs typeface="Gautami"/>
              </a:rPr>
              <a:t>. </a:t>
            </a:r>
            <a:r>
              <a:rPr lang="en-IN" sz="1800" dirty="0">
                <a:latin typeface="Arial" panose="020B0604020202020204" pitchFamily="34" charset="0"/>
                <a:ea typeface="Calibri" panose="020F0502020204030204" pitchFamily="34" charset="0"/>
                <a:cs typeface="Gautami"/>
                <a:hlinkClick r:id="rId11"/>
              </a:rPr>
              <a:t>https://pypi.org/project/streamlit/</a:t>
            </a:r>
            <a:endParaRPr lang="en-IN" sz="1800" dirty="0">
              <a:latin typeface="Arial" panose="020B0604020202020204" pitchFamily="34" charset="0"/>
              <a:ea typeface="Calibri" panose="020F0502020204030204" pitchFamily="34" charset="0"/>
              <a:cs typeface="Gautami"/>
            </a:endParaRPr>
          </a:p>
          <a:p>
            <a:pPr lvl="0">
              <a:spcBef>
                <a:spcPts val="0"/>
              </a:spcBef>
              <a:spcAft>
                <a:spcPts val="800"/>
              </a:spcAft>
            </a:pPr>
            <a:r>
              <a:rPr lang="en-IN" sz="1800" dirty="0" err="1">
                <a:latin typeface="Arial" panose="020B0604020202020204" pitchFamily="34" charset="0"/>
                <a:ea typeface="Calibri" panose="020F0502020204030204" pitchFamily="34" charset="0"/>
                <a:cs typeface="Gautami"/>
              </a:rPr>
              <a:t>st.scatter_chart</a:t>
            </a:r>
            <a:r>
              <a:rPr lang="en-IN" sz="1800" dirty="0">
                <a:latin typeface="Arial" panose="020B0604020202020204" pitchFamily="34" charset="0"/>
                <a:ea typeface="Calibri" panose="020F0502020204030204" pitchFamily="34" charset="0"/>
                <a:cs typeface="Gautami"/>
              </a:rPr>
              <a:t> - Streamlit Docs. (</a:t>
            </a:r>
            <a:r>
              <a:rPr lang="en-IN" sz="1800" dirty="0" err="1">
                <a:latin typeface="Arial" panose="020B0604020202020204" pitchFamily="34" charset="0"/>
                <a:ea typeface="Calibri" panose="020F0502020204030204" pitchFamily="34" charset="0"/>
                <a:cs typeface="Gautami"/>
              </a:rPr>
              <a:t>n.d.</a:t>
            </a:r>
            <a:r>
              <a:rPr lang="en-IN" sz="1800" dirty="0">
                <a:latin typeface="Arial" panose="020B0604020202020204" pitchFamily="34" charset="0"/>
                <a:ea typeface="Calibri" panose="020F0502020204030204" pitchFamily="34" charset="0"/>
                <a:cs typeface="Gautami"/>
              </a:rPr>
              <a:t>). </a:t>
            </a:r>
            <a:r>
              <a:rPr lang="en-IN" sz="1800" dirty="0">
                <a:latin typeface="Arial" panose="020B0604020202020204" pitchFamily="34" charset="0"/>
                <a:ea typeface="Calibri" panose="020F0502020204030204" pitchFamily="34" charset="0"/>
                <a:cs typeface="Gautami"/>
                <a:hlinkClick r:id="rId12"/>
              </a:rPr>
              <a:t>https://docs.streamlit.io/develop/api-reference/charts/st.scatter_chart</a:t>
            </a:r>
            <a:endParaRPr lang="en-IN" sz="1800" dirty="0">
              <a:latin typeface="Arial" panose="020B0604020202020204" pitchFamily="34" charset="0"/>
              <a:ea typeface="Calibri" panose="020F0502020204030204" pitchFamily="34" charset="0"/>
              <a:cs typeface="Gautami"/>
            </a:endParaRPr>
          </a:p>
          <a:p>
            <a:pPr lvl="0">
              <a:spcBef>
                <a:spcPts val="0"/>
              </a:spcBef>
              <a:spcAft>
                <a:spcPts val="800"/>
              </a:spcAft>
            </a:pPr>
            <a:r>
              <a:rPr lang="en-IN" sz="1800" dirty="0" err="1">
                <a:latin typeface="Arial" panose="020B0604020202020204" pitchFamily="34" charset="0"/>
                <a:ea typeface="Calibri" panose="020F0502020204030204" pitchFamily="34" charset="0"/>
                <a:cs typeface="Gautami"/>
              </a:rPr>
              <a:t>st.set_page_config</a:t>
            </a:r>
            <a:r>
              <a:rPr lang="en-IN" sz="1800" dirty="0">
                <a:latin typeface="Arial" panose="020B0604020202020204" pitchFamily="34" charset="0"/>
                <a:ea typeface="Calibri" panose="020F0502020204030204" pitchFamily="34" charset="0"/>
                <a:cs typeface="Gautami"/>
              </a:rPr>
              <a:t> - Streamlit Docs. (</a:t>
            </a:r>
            <a:r>
              <a:rPr lang="en-IN" sz="1800" dirty="0" err="1">
                <a:latin typeface="Arial" panose="020B0604020202020204" pitchFamily="34" charset="0"/>
                <a:ea typeface="Calibri" panose="020F0502020204030204" pitchFamily="34" charset="0"/>
                <a:cs typeface="Gautami"/>
              </a:rPr>
              <a:t>n.d.</a:t>
            </a:r>
            <a:r>
              <a:rPr lang="en-IN" sz="1800" dirty="0">
                <a:latin typeface="Arial" panose="020B0604020202020204" pitchFamily="34" charset="0"/>
                <a:ea typeface="Calibri" panose="020F0502020204030204" pitchFamily="34" charset="0"/>
                <a:cs typeface="Gautami"/>
              </a:rPr>
              <a:t>). </a:t>
            </a:r>
            <a:r>
              <a:rPr lang="en-IN" sz="1800" dirty="0">
                <a:latin typeface="Arial" panose="020B0604020202020204" pitchFamily="34" charset="0"/>
                <a:ea typeface="Calibri" panose="020F0502020204030204" pitchFamily="34" charset="0"/>
                <a:cs typeface="Gautami"/>
                <a:hlinkClick r:id="rId13"/>
              </a:rPr>
              <a:t>https://docs.streamlit.io/develop/api-reference/configuration/st.set_page_config</a:t>
            </a:r>
            <a:endParaRPr lang="en-IN" sz="1800" dirty="0">
              <a:latin typeface="Arial" panose="020B0604020202020204" pitchFamily="34" charset="0"/>
              <a:ea typeface="Calibri" panose="020F0502020204030204" pitchFamily="34" charset="0"/>
              <a:cs typeface="Gautami"/>
            </a:endParaRPr>
          </a:p>
          <a:p>
            <a:pPr lvl="0">
              <a:spcBef>
                <a:spcPts val="0"/>
              </a:spcBef>
              <a:spcAft>
                <a:spcPts val="800"/>
              </a:spcAft>
            </a:pPr>
            <a:r>
              <a:rPr lang="en-IN" sz="1800" dirty="0">
                <a:latin typeface="Arial" panose="020B0604020202020204" pitchFamily="34" charset="0"/>
                <a:ea typeface="Calibri" panose="020F0502020204030204" pitchFamily="34" charset="0"/>
                <a:cs typeface="Gautami"/>
              </a:rPr>
              <a:t>Text elements - Streamlit Docs. (</a:t>
            </a:r>
            <a:r>
              <a:rPr lang="en-IN" sz="1800" dirty="0" err="1">
                <a:latin typeface="Arial" panose="020B0604020202020204" pitchFamily="34" charset="0"/>
                <a:ea typeface="Calibri" panose="020F0502020204030204" pitchFamily="34" charset="0"/>
                <a:cs typeface="Gautami"/>
              </a:rPr>
              <a:t>n.d.</a:t>
            </a:r>
            <a:r>
              <a:rPr lang="en-IN" sz="1800" dirty="0">
                <a:latin typeface="Arial" panose="020B0604020202020204" pitchFamily="34" charset="0"/>
                <a:ea typeface="Calibri" panose="020F0502020204030204" pitchFamily="34" charset="0"/>
                <a:cs typeface="Gautami"/>
              </a:rPr>
              <a:t>). </a:t>
            </a:r>
            <a:r>
              <a:rPr lang="en-IN" sz="1800" dirty="0">
                <a:latin typeface="Arial" panose="020B0604020202020204" pitchFamily="34" charset="0"/>
                <a:ea typeface="Calibri" panose="020F0502020204030204" pitchFamily="34" charset="0"/>
                <a:cs typeface="Gautami"/>
                <a:hlinkClick r:id="rId14"/>
              </a:rPr>
              <a:t>https://docs.streamlit.io/develop/api-reference/text</a:t>
            </a:r>
            <a:endParaRPr lang="en-IN" sz="1800" dirty="0">
              <a:effectLst/>
              <a:latin typeface="Arial" panose="020B0604020202020204" pitchFamily="34" charset="0"/>
              <a:ea typeface="Calibri" panose="020F0502020204030204" pitchFamily="34" charset="0"/>
              <a:cs typeface="Gautami"/>
            </a:endParaRPr>
          </a:p>
        </p:txBody>
      </p:sp>
    </p:spTree>
    <p:custDataLst>
      <p:tags r:id="rId1"/>
    </p:custDataLst>
    <p:extLst>
      <p:ext uri="{BB962C8B-B14F-4D97-AF65-F5344CB8AC3E}">
        <p14:creationId xmlns:p14="http://schemas.microsoft.com/office/powerpoint/2010/main" val="1671713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27E17DAE-20EA-374A-EFA8-B396D021182A}"/>
              </a:ext>
            </a:extLst>
          </p:cNvPr>
          <p:cNvGrpSpPr/>
          <p:nvPr/>
        </p:nvGrpSpPr>
        <p:grpSpPr>
          <a:xfrm>
            <a:off x="1219200" y="1295400"/>
            <a:ext cx="9753600" cy="4876800"/>
            <a:chOff x="32657" y="685800"/>
            <a:chExt cx="12192000" cy="6096000"/>
          </a:xfrm>
        </p:grpSpPr>
        <p:sp>
          <p:nvSpPr>
            <p:cNvPr id="42" name="Freeform 2">
              <a:extLst>
                <a:ext uri="{FF2B5EF4-FFF2-40B4-BE49-F238E27FC236}">
                  <a16:creationId xmlns:a16="http://schemas.microsoft.com/office/drawing/2014/main" id="{C359C8AC-E103-CCD3-6A92-C4ED1439AE04}"/>
                </a:ext>
              </a:extLst>
            </p:cNvPr>
            <p:cNvSpPr/>
            <p:nvPr/>
          </p:nvSpPr>
          <p:spPr>
            <a:xfrm>
              <a:off x="32657" y="685800"/>
              <a:ext cx="12192000" cy="6070600"/>
            </a:xfrm>
            <a:custGeom>
              <a:avLst/>
              <a:gdLst/>
              <a:ahLst/>
              <a:cxnLst/>
              <a:rect l="l" t="t" r="r" b="b"/>
              <a:pathLst>
                <a:path w="4089083" h="4114800">
                  <a:moveTo>
                    <a:pt x="0" y="0"/>
                  </a:moveTo>
                  <a:lnTo>
                    <a:pt x="4089083" y="0"/>
                  </a:lnTo>
                  <a:lnTo>
                    <a:pt x="4089083" y="4114800"/>
                  </a:lnTo>
                  <a:lnTo>
                    <a:pt x="0" y="4114800"/>
                  </a:lnTo>
                  <a:lnTo>
                    <a:pt x="0" y="0"/>
                  </a:lnTo>
                  <a:close/>
                </a:path>
              </a:pathLst>
            </a:custGeom>
            <a:blipFill dpi="0" rotWithShape="1">
              <a:blip r:embed="rId3">
                <a:alphaModFix amt="96000"/>
                <a:extLst>
                  <a:ext uri="{96DAC541-7B7A-43D3-8B79-37D633B846F1}">
                    <asvg:svgBlip xmlns:asvg="http://schemas.microsoft.com/office/drawing/2016/SVG/main" r:embed="rId4"/>
                  </a:ext>
                </a:extLst>
              </a:blip>
              <a:srcRect/>
              <a:stretch>
                <a:fillRect l="-2498" t="-31380" r="-2502" b="-80824"/>
              </a:stretch>
            </a:blipFill>
          </p:spPr>
          <p:txBody>
            <a:bodyPr/>
            <a:lstStyle/>
            <a:p>
              <a:endParaRPr lang="en-US"/>
            </a:p>
          </p:txBody>
        </p:sp>
        <p:grpSp>
          <p:nvGrpSpPr>
            <p:cNvPr id="43" name="Group 42">
              <a:extLst>
                <a:ext uri="{FF2B5EF4-FFF2-40B4-BE49-F238E27FC236}">
                  <a16:creationId xmlns:a16="http://schemas.microsoft.com/office/drawing/2014/main" id="{3581BF7A-30CC-B345-2788-12795377EB7D}"/>
                </a:ext>
              </a:extLst>
            </p:cNvPr>
            <p:cNvGrpSpPr/>
            <p:nvPr/>
          </p:nvGrpSpPr>
          <p:grpSpPr>
            <a:xfrm>
              <a:off x="3118757" y="762000"/>
              <a:ext cx="6019800" cy="6019800"/>
              <a:chOff x="3086100" y="685800"/>
              <a:chExt cx="6019800" cy="6019800"/>
            </a:xfrm>
          </p:grpSpPr>
          <p:sp>
            <p:nvSpPr>
              <p:cNvPr id="44" name="Oval 43">
                <a:extLst>
                  <a:ext uri="{FF2B5EF4-FFF2-40B4-BE49-F238E27FC236}">
                    <a16:creationId xmlns:a16="http://schemas.microsoft.com/office/drawing/2014/main" id="{261D4E1E-2DDF-149B-FA04-A5D86D050CB2}"/>
                  </a:ext>
                </a:extLst>
              </p:cNvPr>
              <p:cNvSpPr/>
              <p:nvPr/>
            </p:nvSpPr>
            <p:spPr>
              <a:xfrm>
                <a:off x="3314700" y="914400"/>
                <a:ext cx="5562600" cy="55626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30663CDA-17DB-E308-4CE2-4FC17C47A774}"/>
                  </a:ext>
                </a:extLst>
              </p:cNvPr>
              <p:cNvGrpSpPr/>
              <p:nvPr/>
            </p:nvGrpSpPr>
            <p:grpSpPr>
              <a:xfrm>
                <a:off x="3086100" y="685800"/>
                <a:ext cx="6019800" cy="6019800"/>
                <a:chOff x="3086100" y="685800"/>
                <a:chExt cx="6019800" cy="6019800"/>
              </a:xfrm>
            </p:grpSpPr>
            <p:sp>
              <p:nvSpPr>
                <p:cNvPr id="46" name="Freeform 4">
                  <a:extLst>
                    <a:ext uri="{FF2B5EF4-FFF2-40B4-BE49-F238E27FC236}">
                      <a16:creationId xmlns:a16="http://schemas.microsoft.com/office/drawing/2014/main" id="{7870C75F-828F-CBB1-260B-6C56F62C0A33}"/>
                    </a:ext>
                  </a:extLst>
                </p:cNvPr>
                <p:cNvSpPr/>
                <p:nvPr/>
              </p:nvSpPr>
              <p:spPr>
                <a:xfrm>
                  <a:off x="3086100" y="685800"/>
                  <a:ext cx="6019800" cy="6019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7" name="Freeform 5">
                  <a:extLst>
                    <a:ext uri="{FF2B5EF4-FFF2-40B4-BE49-F238E27FC236}">
                      <a16:creationId xmlns:a16="http://schemas.microsoft.com/office/drawing/2014/main" id="{1A8BA00E-249F-E0E8-54C3-1E185DE7B262}"/>
                    </a:ext>
                  </a:extLst>
                </p:cNvPr>
                <p:cNvSpPr/>
                <p:nvPr/>
              </p:nvSpPr>
              <p:spPr>
                <a:xfrm>
                  <a:off x="3124200" y="1447800"/>
                  <a:ext cx="5683123" cy="4681473"/>
                </a:xfrm>
                <a:custGeom>
                  <a:avLst/>
                  <a:gdLst/>
                  <a:ahLst/>
                  <a:cxnLst/>
                  <a:rect l="l" t="t" r="r" b="b"/>
                  <a:pathLst>
                    <a:path w="4159123" h="3426078">
                      <a:moveTo>
                        <a:pt x="0" y="0"/>
                      </a:moveTo>
                      <a:lnTo>
                        <a:pt x="4159124" y="0"/>
                      </a:lnTo>
                      <a:lnTo>
                        <a:pt x="4159124" y="3426078"/>
                      </a:lnTo>
                      <a:lnTo>
                        <a:pt x="0" y="3426078"/>
                      </a:lnTo>
                      <a:lnTo>
                        <a:pt x="0" y="0"/>
                      </a:lnTo>
                      <a:close/>
                    </a:path>
                  </a:pathLst>
                </a:custGeom>
                <a:blipFill>
                  <a:blip r:embed="rId7"/>
                  <a:stretch>
                    <a:fillRect/>
                  </a:stretch>
                </a:blipFill>
              </p:spPr>
              <p:txBody>
                <a:bodyPr/>
                <a:lstStyle/>
                <a:p>
                  <a:endParaRPr lang="en-US"/>
                </a:p>
              </p:txBody>
            </p:sp>
          </p:grpSp>
        </p:grpSp>
      </p:grpSp>
      <p:pic>
        <p:nvPicPr>
          <p:cNvPr id="3" name="Graphic 2" descr="Question Mark with solid fill">
            <a:extLst>
              <a:ext uri="{FF2B5EF4-FFF2-40B4-BE49-F238E27FC236}">
                <a16:creationId xmlns:a16="http://schemas.microsoft.com/office/drawing/2014/main" id="{35FF7610-A516-AE1D-C9BE-C340FD9949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7000" y="2057400"/>
            <a:ext cx="3059133" cy="3059133"/>
          </a:xfrm>
          <a:prstGeom prst="rect">
            <a:avLst/>
          </a:prstGeom>
        </p:spPr>
      </p:pic>
    </p:spTree>
    <p:custDataLst>
      <p:tags r:id="rId1"/>
    </p:custDataLst>
    <p:extLst>
      <p:ext uri="{BB962C8B-B14F-4D97-AF65-F5344CB8AC3E}">
        <p14:creationId xmlns:p14="http://schemas.microsoft.com/office/powerpoint/2010/main" val="62280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61;g5fab984687_2_0">
            <a:extLst>
              <a:ext uri="{FF2B5EF4-FFF2-40B4-BE49-F238E27FC236}">
                <a16:creationId xmlns:a16="http://schemas.microsoft.com/office/drawing/2014/main" id="{0D5D7E4D-3C3E-5B6C-3D56-30E42ADA7828}"/>
              </a:ext>
            </a:extLst>
          </p:cNvPr>
          <p:cNvSpPr txBox="1">
            <a:spLocks/>
          </p:cNvSpPr>
          <p:nvPr/>
        </p:nvSpPr>
        <p:spPr>
          <a:xfrm>
            <a:off x="359777" y="7231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rPr>
              <a:t>Quiz</a:t>
            </a:r>
            <a:endParaRPr lang="en-US" sz="2000" dirty="0"/>
          </a:p>
        </p:txBody>
      </p:sp>
      <p:sp>
        <p:nvSpPr>
          <p:cNvPr id="17" name="TextBox 16">
            <a:extLst>
              <a:ext uri="{FF2B5EF4-FFF2-40B4-BE49-F238E27FC236}">
                <a16:creationId xmlns:a16="http://schemas.microsoft.com/office/drawing/2014/main" id="{F67DEA04-9A38-2BC5-6A24-6F2AA4D4C1F4}"/>
              </a:ext>
            </a:extLst>
          </p:cNvPr>
          <p:cNvSpPr txBox="1"/>
          <p:nvPr/>
        </p:nvSpPr>
        <p:spPr>
          <a:xfrm>
            <a:off x="466725" y="1219200"/>
            <a:ext cx="6543976" cy="2451953"/>
          </a:xfrm>
          <a:prstGeom prst="rect">
            <a:avLst/>
          </a:prstGeom>
          <a:noFill/>
        </p:spPr>
        <p:txBody>
          <a:bodyPr wrap="square" lIns="0" tIns="0" rIns="0" bIns="0" rtlCol="0" anchor="t">
            <a:spAutoFit/>
          </a:bodyPr>
          <a:lstStyle/>
          <a:p>
            <a:pPr marL="342900" indent="-342900">
              <a:spcAft>
                <a:spcPts val="800"/>
              </a:spcAft>
              <a:buAutoNum type="arabicPeriod"/>
            </a:pPr>
            <a:r>
              <a:rPr lang="en-US" b="1" dirty="0">
                <a:latin typeface="Arial" panose="020B0604020202020204" pitchFamily="34" charset="0"/>
                <a:cs typeface="Arial" panose="020B0604020202020204" pitchFamily="34" charset="0"/>
              </a:rPr>
              <a:t>Which visualization type is recommended for showing trends over continuous time?</a:t>
            </a:r>
          </a:p>
          <a:p>
            <a:pPr>
              <a:spcAft>
                <a:spcPts val="800"/>
              </a:spcAft>
            </a:pPr>
            <a:endParaRPr lang="en-US" b="1" dirty="0">
              <a:latin typeface="Arial" panose="020B0604020202020204" pitchFamily="34" charset="0"/>
              <a:cs typeface="Arial" panose="020B0604020202020204" pitchFamily="34" charset="0"/>
            </a:endParaRP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Pie chart</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Table</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Bar chart</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Line chart</a:t>
            </a:r>
          </a:p>
        </p:txBody>
      </p:sp>
      <p:sp>
        <p:nvSpPr>
          <p:cNvPr id="2" name="Rectangle 1">
            <a:extLst>
              <a:ext uri="{FF2B5EF4-FFF2-40B4-BE49-F238E27FC236}">
                <a16:creationId xmlns:a16="http://schemas.microsoft.com/office/drawing/2014/main" id="{1716CA43-835E-9FBF-B07D-D07ACA2B8E68}"/>
              </a:ext>
            </a:extLst>
          </p:cNvPr>
          <p:cNvSpPr/>
          <p:nvPr/>
        </p:nvSpPr>
        <p:spPr>
          <a:xfrm>
            <a:off x="0" y="5181600"/>
            <a:ext cx="12192000" cy="1524000"/>
          </a:xfrm>
          <a:prstGeom prst="rect">
            <a:avLst/>
          </a:prstGeom>
          <a:solidFill>
            <a:srgbClr val="FFE6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1F0CCD2-56D3-6ED7-A4D2-DC293A4DECED}"/>
              </a:ext>
            </a:extLst>
          </p:cNvPr>
          <p:cNvSpPr txBox="1"/>
          <p:nvPr/>
        </p:nvSpPr>
        <p:spPr>
          <a:xfrm>
            <a:off x="609600" y="5562600"/>
            <a:ext cx="10896600" cy="73866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000" b="1" dirty="0">
                <a:latin typeface="Arial" panose="020B0604020202020204" pitchFamily="34" charset="0"/>
                <a:cs typeface="Arial" panose="020B0604020202020204" pitchFamily="34" charset="0"/>
              </a:rPr>
              <a:t>Answer: D</a:t>
            </a:r>
          </a:p>
          <a:p>
            <a:r>
              <a:rPr lang="en-US" sz="2000" dirty="0">
                <a:latin typeface="Arial" panose="020B0604020202020204" pitchFamily="34" charset="0"/>
                <a:cs typeface="Arial" panose="020B0604020202020204" pitchFamily="34" charset="0"/>
              </a:rPr>
              <a:t>Line chart</a:t>
            </a:r>
          </a:p>
        </p:txBody>
      </p:sp>
      <p:sp>
        <p:nvSpPr>
          <p:cNvPr id="4" name="Rectangle: Rounded Corners 3">
            <a:extLst>
              <a:ext uri="{FF2B5EF4-FFF2-40B4-BE49-F238E27FC236}">
                <a16:creationId xmlns:a16="http://schemas.microsoft.com/office/drawing/2014/main" id="{0FB49204-2389-DF95-12DC-D2D6224E7289}"/>
              </a:ext>
            </a:extLst>
          </p:cNvPr>
          <p:cNvSpPr/>
          <p:nvPr/>
        </p:nvSpPr>
        <p:spPr>
          <a:xfrm>
            <a:off x="495300" y="5334000"/>
            <a:ext cx="11201400" cy="12192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7">
            <a:extLst>
              <a:ext uri="{FF2B5EF4-FFF2-40B4-BE49-F238E27FC236}">
                <a16:creationId xmlns:a16="http://schemas.microsoft.com/office/drawing/2014/main" id="{90A6DE89-4C6C-D77A-EF01-43D9D4D46296}"/>
              </a:ext>
            </a:extLst>
          </p:cNvPr>
          <p:cNvSpPr/>
          <p:nvPr/>
        </p:nvSpPr>
        <p:spPr>
          <a:xfrm>
            <a:off x="7391400" y="1295400"/>
            <a:ext cx="3867066" cy="3657600"/>
          </a:xfrm>
          <a:custGeom>
            <a:avLst/>
            <a:gdLst/>
            <a:ahLst/>
            <a:cxnLst/>
            <a:rect l="l" t="t" r="r" b="b"/>
            <a:pathLst>
              <a:path w="2422028" h="2290835">
                <a:moveTo>
                  <a:pt x="0" y="0"/>
                </a:moveTo>
                <a:lnTo>
                  <a:pt x="2422029" y="0"/>
                </a:lnTo>
                <a:lnTo>
                  <a:pt x="2422029" y="2290835"/>
                </a:lnTo>
                <a:lnTo>
                  <a:pt x="0" y="22908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14768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61;g5fab984687_2_0">
            <a:extLst>
              <a:ext uri="{FF2B5EF4-FFF2-40B4-BE49-F238E27FC236}">
                <a16:creationId xmlns:a16="http://schemas.microsoft.com/office/drawing/2014/main" id="{0D5D7E4D-3C3E-5B6C-3D56-30E42ADA7828}"/>
              </a:ext>
            </a:extLst>
          </p:cNvPr>
          <p:cNvSpPr txBox="1">
            <a:spLocks/>
          </p:cNvSpPr>
          <p:nvPr/>
        </p:nvSpPr>
        <p:spPr>
          <a:xfrm>
            <a:off x="359777" y="7231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rPr>
              <a:t>Quiz</a:t>
            </a:r>
            <a:endParaRPr lang="en-US" sz="2000" dirty="0"/>
          </a:p>
        </p:txBody>
      </p:sp>
      <p:sp>
        <p:nvSpPr>
          <p:cNvPr id="17" name="TextBox 16">
            <a:extLst>
              <a:ext uri="{FF2B5EF4-FFF2-40B4-BE49-F238E27FC236}">
                <a16:creationId xmlns:a16="http://schemas.microsoft.com/office/drawing/2014/main" id="{F67DEA04-9A38-2BC5-6A24-6F2AA4D4C1F4}"/>
              </a:ext>
            </a:extLst>
          </p:cNvPr>
          <p:cNvSpPr txBox="1"/>
          <p:nvPr/>
        </p:nvSpPr>
        <p:spPr>
          <a:xfrm>
            <a:off x="466725" y="1219200"/>
            <a:ext cx="6543976" cy="2451953"/>
          </a:xfrm>
          <a:prstGeom prst="rect">
            <a:avLst/>
          </a:prstGeom>
          <a:noFill/>
        </p:spPr>
        <p:txBody>
          <a:bodyPr wrap="square" lIns="0" tIns="0" rIns="0" bIns="0" rtlCol="0" anchor="t">
            <a:spAutoFit/>
          </a:bodyPr>
          <a:lstStyle/>
          <a:p>
            <a:pPr marL="342900" indent="-342900">
              <a:spcAft>
                <a:spcPts val="800"/>
              </a:spcAft>
              <a:buFont typeface="+mj-lt"/>
              <a:buAutoNum type="arabicPeriod" startAt="2"/>
            </a:pPr>
            <a:r>
              <a:rPr lang="en-US" b="1" dirty="0">
                <a:latin typeface="Arial" panose="020B0604020202020204" pitchFamily="34" charset="0"/>
                <a:cs typeface="Arial" panose="020B0604020202020204" pitchFamily="34" charset="0"/>
              </a:rPr>
              <a:t>What immediate visual proof confirms Streamlit is running after executing the launch command?</a:t>
            </a:r>
          </a:p>
          <a:p>
            <a:pPr>
              <a:spcAft>
                <a:spcPts val="800"/>
              </a:spcAft>
            </a:pPr>
            <a:endParaRPr lang="en-US" b="1" dirty="0">
              <a:latin typeface="Arial" panose="020B0604020202020204" pitchFamily="34" charset="0"/>
              <a:cs typeface="Arial" panose="020B0604020202020204" pitchFamily="34" charset="0"/>
            </a:endParaRP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Desktop notification</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Browser tab opening with the app page</a:t>
            </a:r>
          </a:p>
          <a:p>
            <a:pPr marL="283464" indent="-283464">
              <a:spcAft>
                <a:spcPts val="800"/>
              </a:spcAft>
              <a:buFont typeface="+mj-lt"/>
              <a:buAutoNum type="alphaLcParenR"/>
            </a:pPr>
            <a:r>
              <a:rPr lang="en-US" dirty="0" err="1">
                <a:latin typeface="Arial" panose="020B0604020202020204" pitchFamily="34" charset="0"/>
                <a:cs typeface="Arial" panose="020B0604020202020204" pitchFamily="34" charset="0"/>
              </a:rPr>
              <a:t>VSCode</a:t>
            </a:r>
            <a:r>
              <a:rPr lang="en-US" dirty="0">
                <a:latin typeface="Arial" panose="020B0604020202020204" pitchFamily="34" charset="0"/>
                <a:cs typeface="Arial" panose="020B0604020202020204" pitchFamily="34" charset="0"/>
              </a:rPr>
              <a:t> message</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Terminal color change</a:t>
            </a:r>
          </a:p>
        </p:txBody>
      </p:sp>
      <p:sp>
        <p:nvSpPr>
          <p:cNvPr id="2" name="Rectangle 1">
            <a:extLst>
              <a:ext uri="{FF2B5EF4-FFF2-40B4-BE49-F238E27FC236}">
                <a16:creationId xmlns:a16="http://schemas.microsoft.com/office/drawing/2014/main" id="{1716CA43-835E-9FBF-B07D-D07ACA2B8E68}"/>
              </a:ext>
            </a:extLst>
          </p:cNvPr>
          <p:cNvSpPr/>
          <p:nvPr/>
        </p:nvSpPr>
        <p:spPr>
          <a:xfrm>
            <a:off x="0" y="5181600"/>
            <a:ext cx="12192000" cy="1524000"/>
          </a:xfrm>
          <a:prstGeom prst="rect">
            <a:avLst/>
          </a:prstGeom>
          <a:solidFill>
            <a:srgbClr val="FFE6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1F0CCD2-56D3-6ED7-A4D2-DC293A4DECED}"/>
              </a:ext>
            </a:extLst>
          </p:cNvPr>
          <p:cNvSpPr txBox="1"/>
          <p:nvPr/>
        </p:nvSpPr>
        <p:spPr>
          <a:xfrm>
            <a:off x="609600" y="5562600"/>
            <a:ext cx="10896600" cy="73866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000" b="1" dirty="0">
                <a:latin typeface="Arial" panose="020B0604020202020204" pitchFamily="34" charset="0"/>
                <a:cs typeface="Arial" panose="020B0604020202020204" pitchFamily="34" charset="0"/>
              </a:rPr>
              <a:t>Answer: B</a:t>
            </a:r>
          </a:p>
          <a:p>
            <a:r>
              <a:rPr lang="en-US" sz="2000" dirty="0">
                <a:latin typeface="Arial" panose="020B0604020202020204" pitchFamily="34" charset="0"/>
                <a:cs typeface="Arial" panose="020B0604020202020204" pitchFamily="34" charset="0"/>
              </a:rPr>
              <a:t>Browser tab opening with the app page</a:t>
            </a:r>
          </a:p>
        </p:txBody>
      </p:sp>
      <p:sp>
        <p:nvSpPr>
          <p:cNvPr id="4" name="Rectangle: Rounded Corners 3">
            <a:extLst>
              <a:ext uri="{FF2B5EF4-FFF2-40B4-BE49-F238E27FC236}">
                <a16:creationId xmlns:a16="http://schemas.microsoft.com/office/drawing/2014/main" id="{0FB49204-2389-DF95-12DC-D2D6224E7289}"/>
              </a:ext>
            </a:extLst>
          </p:cNvPr>
          <p:cNvSpPr/>
          <p:nvPr/>
        </p:nvSpPr>
        <p:spPr>
          <a:xfrm>
            <a:off x="495300" y="5334000"/>
            <a:ext cx="11201400" cy="12192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7">
            <a:extLst>
              <a:ext uri="{FF2B5EF4-FFF2-40B4-BE49-F238E27FC236}">
                <a16:creationId xmlns:a16="http://schemas.microsoft.com/office/drawing/2014/main" id="{90A6DE89-4C6C-D77A-EF01-43D9D4D46296}"/>
              </a:ext>
            </a:extLst>
          </p:cNvPr>
          <p:cNvSpPr/>
          <p:nvPr/>
        </p:nvSpPr>
        <p:spPr>
          <a:xfrm>
            <a:off x="7391400" y="1295400"/>
            <a:ext cx="3867066" cy="3657600"/>
          </a:xfrm>
          <a:custGeom>
            <a:avLst/>
            <a:gdLst/>
            <a:ahLst/>
            <a:cxnLst/>
            <a:rect l="l" t="t" r="r" b="b"/>
            <a:pathLst>
              <a:path w="2422028" h="2290835">
                <a:moveTo>
                  <a:pt x="0" y="0"/>
                </a:moveTo>
                <a:lnTo>
                  <a:pt x="2422029" y="0"/>
                </a:lnTo>
                <a:lnTo>
                  <a:pt x="2422029" y="2290835"/>
                </a:lnTo>
                <a:lnTo>
                  <a:pt x="0" y="22908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3025331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61;g5fab984687_2_0">
            <a:extLst>
              <a:ext uri="{FF2B5EF4-FFF2-40B4-BE49-F238E27FC236}">
                <a16:creationId xmlns:a16="http://schemas.microsoft.com/office/drawing/2014/main" id="{0D5D7E4D-3C3E-5B6C-3D56-30E42ADA7828}"/>
              </a:ext>
            </a:extLst>
          </p:cNvPr>
          <p:cNvSpPr txBox="1">
            <a:spLocks/>
          </p:cNvSpPr>
          <p:nvPr/>
        </p:nvSpPr>
        <p:spPr>
          <a:xfrm>
            <a:off x="359777" y="7231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rPr>
              <a:t>Quiz</a:t>
            </a:r>
            <a:endParaRPr lang="en-US" sz="2000" dirty="0"/>
          </a:p>
        </p:txBody>
      </p:sp>
      <p:sp>
        <p:nvSpPr>
          <p:cNvPr id="17" name="TextBox 16">
            <a:extLst>
              <a:ext uri="{FF2B5EF4-FFF2-40B4-BE49-F238E27FC236}">
                <a16:creationId xmlns:a16="http://schemas.microsoft.com/office/drawing/2014/main" id="{F67DEA04-9A38-2BC5-6A24-6F2AA4D4C1F4}"/>
              </a:ext>
            </a:extLst>
          </p:cNvPr>
          <p:cNvSpPr txBox="1"/>
          <p:nvPr/>
        </p:nvSpPr>
        <p:spPr>
          <a:xfrm>
            <a:off x="476250" y="1219200"/>
            <a:ext cx="6543976" cy="2451953"/>
          </a:xfrm>
          <a:prstGeom prst="rect">
            <a:avLst/>
          </a:prstGeom>
          <a:noFill/>
        </p:spPr>
        <p:txBody>
          <a:bodyPr wrap="square" lIns="0" tIns="0" rIns="0" bIns="0" rtlCol="0" anchor="t">
            <a:spAutoFit/>
          </a:bodyPr>
          <a:lstStyle/>
          <a:p>
            <a:pPr marL="342900" indent="-342900">
              <a:spcAft>
                <a:spcPts val="800"/>
              </a:spcAft>
              <a:buFont typeface="+mj-lt"/>
              <a:buAutoNum type="arabicPeriod" startAt="3"/>
            </a:pPr>
            <a:r>
              <a:rPr lang="en-US" b="1" dirty="0">
                <a:latin typeface="Arial" panose="020B0604020202020204" pitchFamily="34" charset="0"/>
                <a:cs typeface="Arial" panose="020B0604020202020204" pitchFamily="34" charset="0"/>
              </a:rPr>
              <a:t>A Streamlit script file executes in what order each time it runs?</a:t>
            </a:r>
          </a:p>
          <a:p>
            <a:pPr>
              <a:spcAft>
                <a:spcPts val="800"/>
              </a:spcAft>
            </a:pPr>
            <a:endParaRPr lang="en-US" b="1" dirty="0">
              <a:latin typeface="Arial" panose="020B0604020202020204" pitchFamily="34" charset="0"/>
              <a:cs typeface="Arial" panose="020B0604020202020204" pitchFamily="34" charset="0"/>
            </a:endParaRP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Bottom to top</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Selected lines only</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Top to bottom</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Random order</a:t>
            </a:r>
          </a:p>
        </p:txBody>
      </p:sp>
      <p:sp>
        <p:nvSpPr>
          <p:cNvPr id="2" name="Rectangle 1">
            <a:extLst>
              <a:ext uri="{FF2B5EF4-FFF2-40B4-BE49-F238E27FC236}">
                <a16:creationId xmlns:a16="http://schemas.microsoft.com/office/drawing/2014/main" id="{1716CA43-835E-9FBF-B07D-D07ACA2B8E68}"/>
              </a:ext>
            </a:extLst>
          </p:cNvPr>
          <p:cNvSpPr/>
          <p:nvPr/>
        </p:nvSpPr>
        <p:spPr>
          <a:xfrm>
            <a:off x="0" y="5181600"/>
            <a:ext cx="12192000" cy="1524000"/>
          </a:xfrm>
          <a:prstGeom prst="rect">
            <a:avLst/>
          </a:prstGeom>
          <a:solidFill>
            <a:srgbClr val="FFE6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1F0CCD2-56D3-6ED7-A4D2-DC293A4DECED}"/>
              </a:ext>
            </a:extLst>
          </p:cNvPr>
          <p:cNvSpPr txBox="1"/>
          <p:nvPr/>
        </p:nvSpPr>
        <p:spPr>
          <a:xfrm>
            <a:off x="609600" y="5562600"/>
            <a:ext cx="10896600" cy="73866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000" b="1" dirty="0">
                <a:latin typeface="Arial" panose="020B0604020202020204" pitchFamily="34" charset="0"/>
                <a:cs typeface="Arial" panose="020B0604020202020204" pitchFamily="34" charset="0"/>
              </a:rPr>
              <a:t>Answer: C</a:t>
            </a:r>
          </a:p>
          <a:p>
            <a:r>
              <a:rPr lang="en-US" sz="2000" dirty="0">
                <a:latin typeface="Arial" panose="020B0604020202020204" pitchFamily="34" charset="0"/>
                <a:cs typeface="Arial" panose="020B0604020202020204" pitchFamily="34" charset="0"/>
              </a:rPr>
              <a:t>Top to bottom</a:t>
            </a:r>
          </a:p>
        </p:txBody>
      </p:sp>
      <p:sp>
        <p:nvSpPr>
          <p:cNvPr id="4" name="Rectangle: Rounded Corners 3">
            <a:extLst>
              <a:ext uri="{FF2B5EF4-FFF2-40B4-BE49-F238E27FC236}">
                <a16:creationId xmlns:a16="http://schemas.microsoft.com/office/drawing/2014/main" id="{0FB49204-2389-DF95-12DC-D2D6224E7289}"/>
              </a:ext>
            </a:extLst>
          </p:cNvPr>
          <p:cNvSpPr/>
          <p:nvPr/>
        </p:nvSpPr>
        <p:spPr>
          <a:xfrm>
            <a:off x="495300" y="5334000"/>
            <a:ext cx="11201400" cy="12192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7">
            <a:extLst>
              <a:ext uri="{FF2B5EF4-FFF2-40B4-BE49-F238E27FC236}">
                <a16:creationId xmlns:a16="http://schemas.microsoft.com/office/drawing/2014/main" id="{90A6DE89-4C6C-D77A-EF01-43D9D4D46296}"/>
              </a:ext>
            </a:extLst>
          </p:cNvPr>
          <p:cNvSpPr/>
          <p:nvPr/>
        </p:nvSpPr>
        <p:spPr>
          <a:xfrm>
            <a:off x="7391400" y="1295400"/>
            <a:ext cx="3867066" cy="3657600"/>
          </a:xfrm>
          <a:custGeom>
            <a:avLst/>
            <a:gdLst/>
            <a:ahLst/>
            <a:cxnLst/>
            <a:rect l="l" t="t" r="r" b="b"/>
            <a:pathLst>
              <a:path w="2422028" h="2290835">
                <a:moveTo>
                  <a:pt x="0" y="0"/>
                </a:moveTo>
                <a:lnTo>
                  <a:pt x="2422029" y="0"/>
                </a:lnTo>
                <a:lnTo>
                  <a:pt x="2422029" y="2290835"/>
                </a:lnTo>
                <a:lnTo>
                  <a:pt x="0" y="22908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89847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61;g5fab984687_2_0">
            <a:extLst>
              <a:ext uri="{FF2B5EF4-FFF2-40B4-BE49-F238E27FC236}">
                <a16:creationId xmlns:a16="http://schemas.microsoft.com/office/drawing/2014/main" id="{0D5D7E4D-3C3E-5B6C-3D56-30E42ADA7828}"/>
              </a:ext>
            </a:extLst>
          </p:cNvPr>
          <p:cNvSpPr txBox="1">
            <a:spLocks/>
          </p:cNvSpPr>
          <p:nvPr/>
        </p:nvSpPr>
        <p:spPr>
          <a:xfrm>
            <a:off x="359777" y="7231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rPr>
              <a:t>Quiz</a:t>
            </a:r>
            <a:endParaRPr lang="en-US" sz="2000" dirty="0"/>
          </a:p>
        </p:txBody>
      </p:sp>
      <p:sp>
        <p:nvSpPr>
          <p:cNvPr id="17" name="TextBox 16">
            <a:extLst>
              <a:ext uri="{FF2B5EF4-FFF2-40B4-BE49-F238E27FC236}">
                <a16:creationId xmlns:a16="http://schemas.microsoft.com/office/drawing/2014/main" id="{F67DEA04-9A38-2BC5-6A24-6F2AA4D4C1F4}"/>
              </a:ext>
            </a:extLst>
          </p:cNvPr>
          <p:cNvSpPr txBox="1"/>
          <p:nvPr/>
        </p:nvSpPr>
        <p:spPr>
          <a:xfrm>
            <a:off x="466725" y="1219200"/>
            <a:ext cx="5781675" cy="2451953"/>
          </a:xfrm>
          <a:prstGeom prst="rect">
            <a:avLst/>
          </a:prstGeom>
          <a:noFill/>
        </p:spPr>
        <p:txBody>
          <a:bodyPr wrap="square" lIns="0" tIns="0" rIns="0" bIns="0" rtlCol="0" anchor="t">
            <a:spAutoFit/>
          </a:bodyPr>
          <a:lstStyle/>
          <a:p>
            <a:pPr marL="342900" indent="-342900">
              <a:spcAft>
                <a:spcPts val="800"/>
              </a:spcAft>
              <a:buFont typeface="+mj-lt"/>
              <a:buAutoNum type="arabicPeriod" startAt="4"/>
            </a:pPr>
            <a:r>
              <a:rPr lang="en-US" b="1" dirty="0">
                <a:latin typeface="Arial" panose="020B0604020202020204" pitchFamily="34" charset="0"/>
                <a:cs typeface="Arial" panose="020B0604020202020204" pitchFamily="34" charset="0"/>
              </a:rPr>
              <a:t>Selecting a numerical value between 0 and 100 with drag interaction is done using ___.</a:t>
            </a:r>
          </a:p>
          <a:p>
            <a:pPr marL="342900" indent="-342900">
              <a:spcAft>
                <a:spcPts val="800"/>
              </a:spcAft>
              <a:buFont typeface="+mj-lt"/>
              <a:buAutoNum type="arabicPeriod" startAt="4"/>
            </a:pPr>
            <a:endParaRPr lang="en-US" b="1" dirty="0">
              <a:latin typeface="Arial" panose="020B0604020202020204" pitchFamily="34" charset="0"/>
              <a:cs typeface="Arial" panose="020B0604020202020204" pitchFamily="34" charset="0"/>
            </a:endParaRPr>
          </a:p>
          <a:p>
            <a:pPr marL="283464" indent="-283464">
              <a:spcAft>
                <a:spcPts val="800"/>
              </a:spcAft>
              <a:buFont typeface="+mj-lt"/>
              <a:buAutoNum type="alphaLcParenR"/>
            </a:pPr>
            <a:r>
              <a:rPr lang="en-US" dirty="0" err="1">
                <a:latin typeface="Arial" panose="020B0604020202020204" pitchFamily="34" charset="0"/>
                <a:cs typeface="Arial" panose="020B0604020202020204" pitchFamily="34" charset="0"/>
              </a:rPr>
              <a:t>st.text_area</a:t>
            </a:r>
            <a:r>
              <a:rPr lang="en-US" dirty="0">
                <a:latin typeface="Arial" panose="020B0604020202020204" pitchFamily="34" charset="0"/>
                <a:cs typeface="Arial" panose="020B0604020202020204" pitchFamily="34" charset="0"/>
              </a:rPr>
              <a:t>()</a:t>
            </a:r>
          </a:p>
          <a:p>
            <a:pPr marL="283464" indent="-283464">
              <a:spcAft>
                <a:spcPts val="800"/>
              </a:spcAft>
              <a:buFont typeface="+mj-lt"/>
              <a:buAutoNum type="alphaLcParenR"/>
            </a:pPr>
            <a:r>
              <a:rPr lang="en-US" dirty="0" err="1">
                <a:latin typeface="Arial" panose="020B0604020202020204" pitchFamily="34" charset="0"/>
                <a:cs typeface="Arial" panose="020B0604020202020204" pitchFamily="34" charset="0"/>
              </a:rPr>
              <a:t>st.slider</a:t>
            </a:r>
            <a:r>
              <a:rPr lang="en-US" dirty="0">
                <a:latin typeface="Arial" panose="020B0604020202020204" pitchFamily="34" charset="0"/>
                <a:cs typeface="Arial" panose="020B0604020202020204" pitchFamily="34" charset="0"/>
              </a:rPr>
              <a:t>()</a:t>
            </a:r>
          </a:p>
          <a:p>
            <a:pPr marL="283464" indent="-283464">
              <a:spcAft>
                <a:spcPts val="800"/>
              </a:spcAft>
              <a:buFont typeface="+mj-lt"/>
              <a:buAutoNum type="alphaLcParenR"/>
            </a:pPr>
            <a:r>
              <a:rPr lang="en-US" dirty="0" err="1">
                <a:latin typeface="Arial" panose="020B0604020202020204" pitchFamily="34" charset="0"/>
                <a:cs typeface="Arial" panose="020B0604020202020204" pitchFamily="34" charset="0"/>
              </a:rPr>
              <a:t>st.number_input</a:t>
            </a:r>
            <a:r>
              <a:rPr lang="en-US" dirty="0">
                <a:latin typeface="Arial" panose="020B0604020202020204" pitchFamily="34" charset="0"/>
                <a:cs typeface="Arial" panose="020B0604020202020204" pitchFamily="34" charset="0"/>
              </a:rPr>
              <a:t>()</a:t>
            </a:r>
          </a:p>
          <a:p>
            <a:pPr marL="283464" indent="-283464">
              <a:spcAft>
                <a:spcPts val="800"/>
              </a:spcAft>
              <a:buFont typeface="+mj-lt"/>
              <a:buAutoNum type="alphaLcParenR"/>
            </a:pPr>
            <a:r>
              <a:rPr lang="en-US" dirty="0" err="1">
                <a:latin typeface="Arial" panose="020B0604020202020204" pitchFamily="34" charset="0"/>
                <a:cs typeface="Arial" panose="020B0604020202020204" pitchFamily="34" charset="0"/>
              </a:rPr>
              <a:t>st.selectbox</a:t>
            </a:r>
            <a:r>
              <a:rPr lang="en-US"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1716CA43-835E-9FBF-B07D-D07ACA2B8E68}"/>
              </a:ext>
            </a:extLst>
          </p:cNvPr>
          <p:cNvSpPr/>
          <p:nvPr/>
        </p:nvSpPr>
        <p:spPr>
          <a:xfrm>
            <a:off x="0" y="5181600"/>
            <a:ext cx="12192000" cy="1524000"/>
          </a:xfrm>
          <a:prstGeom prst="rect">
            <a:avLst/>
          </a:prstGeom>
          <a:solidFill>
            <a:srgbClr val="FFE6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1F0CCD2-56D3-6ED7-A4D2-DC293A4DECED}"/>
              </a:ext>
            </a:extLst>
          </p:cNvPr>
          <p:cNvSpPr txBox="1"/>
          <p:nvPr/>
        </p:nvSpPr>
        <p:spPr>
          <a:xfrm>
            <a:off x="609600" y="5562600"/>
            <a:ext cx="10896600" cy="73866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000" b="1" dirty="0">
                <a:latin typeface="Arial" panose="020B0604020202020204" pitchFamily="34" charset="0"/>
                <a:cs typeface="Arial" panose="020B0604020202020204" pitchFamily="34" charset="0"/>
              </a:rPr>
              <a:t>Answer: B</a:t>
            </a:r>
          </a:p>
          <a:p>
            <a:r>
              <a:rPr lang="en-US" sz="2000" dirty="0" err="1">
                <a:latin typeface="Arial" panose="020B0604020202020204" pitchFamily="34" charset="0"/>
                <a:cs typeface="Arial" panose="020B0604020202020204" pitchFamily="34" charset="0"/>
              </a:rPr>
              <a:t>st.slider</a:t>
            </a:r>
            <a:r>
              <a:rPr lang="en-US" sz="2000" dirty="0">
                <a:latin typeface="Arial" panose="020B0604020202020204" pitchFamily="34" charset="0"/>
                <a:cs typeface="Arial" panose="020B0604020202020204" pitchFamily="34" charset="0"/>
              </a:rPr>
              <a:t>()</a:t>
            </a:r>
          </a:p>
        </p:txBody>
      </p:sp>
      <p:sp>
        <p:nvSpPr>
          <p:cNvPr id="4" name="Rectangle: Rounded Corners 3">
            <a:extLst>
              <a:ext uri="{FF2B5EF4-FFF2-40B4-BE49-F238E27FC236}">
                <a16:creationId xmlns:a16="http://schemas.microsoft.com/office/drawing/2014/main" id="{0FB49204-2389-DF95-12DC-D2D6224E7289}"/>
              </a:ext>
            </a:extLst>
          </p:cNvPr>
          <p:cNvSpPr/>
          <p:nvPr/>
        </p:nvSpPr>
        <p:spPr>
          <a:xfrm>
            <a:off x="495300" y="5334000"/>
            <a:ext cx="11201400" cy="12192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7">
            <a:extLst>
              <a:ext uri="{FF2B5EF4-FFF2-40B4-BE49-F238E27FC236}">
                <a16:creationId xmlns:a16="http://schemas.microsoft.com/office/drawing/2014/main" id="{90A6DE89-4C6C-D77A-EF01-43D9D4D46296}"/>
              </a:ext>
            </a:extLst>
          </p:cNvPr>
          <p:cNvSpPr/>
          <p:nvPr/>
        </p:nvSpPr>
        <p:spPr>
          <a:xfrm>
            <a:off x="7391400" y="1295400"/>
            <a:ext cx="3867066" cy="3657600"/>
          </a:xfrm>
          <a:custGeom>
            <a:avLst/>
            <a:gdLst/>
            <a:ahLst/>
            <a:cxnLst/>
            <a:rect l="l" t="t" r="r" b="b"/>
            <a:pathLst>
              <a:path w="2422028" h="2290835">
                <a:moveTo>
                  <a:pt x="0" y="0"/>
                </a:moveTo>
                <a:lnTo>
                  <a:pt x="2422029" y="0"/>
                </a:lnTo>
                <a:lnTo>
                  <a:pt x="2422029" y="2290835"/>
                </a:lnTo>
                <a:lnTo>
                  <a:pt x="0" y="22908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4087644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61;g5fab984687_2_0">
            <a:extLst>
              <a:ext uri="{FF2B5EF4-FFF2-40B4-BE49-F238E27FC236}">
                <a16:creationId xmlns:a16="http://schemas.microsoft.com/office/drawing/2014/main" id="{0D5D7E4D-3C3E-5B6C-3D56-30E42ADA7828}"/>
              </a:ext>
            </a:extLst>
          </p:cNvPr>
          <p:cNvSpPr txBox="1">
            <a:spLocks/>
          </p:cNvSpPr>
          <p:nvPr/>
        </p:nvSpPr>
        <p:spPr>
          <a:xfrm>
            <a:off x="359777" y="7231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rPr>
              <a:t>Quiz</a:t>
            </a:r>
            <a:endParaRPr lang="en-US" sz="2000" dirty="0"/>
          </a:p>
        </p:txBody>
      </p:sp>
      <p:sp>
        <p:nvSpPr>
          <p:cNvPr id="17" name="TextBox 16">
            <a:extLst>
              <a:ext uri="{FF2B5EF4-FFF2-40B4-BE49-F238E27FC236}">
                <a16:creationId xmlns:a16="http://schemas.microsoft.com/office/drawing/2014/main" id="{F67DEA04-9A38-2BC5-6A24-6F2AA4D4C1F4}"/>
              </a:ext>
            </a:extLst>
          </p:cNvPr>
          <p:cNvSpPr txBox="1"/>
          <p:nvPr/>
        </p:nvSpPr>
        <p:spPr>
          <a:xfrm>
            <a:off x="457200" y="1219200"/>
            <a:ext cx="6543976" cy="2451953"/>
          </a:xfrm>
          <a:prstGeom prst="rect">
            <a:avLst/>
          </a:prstGeom>
          <a:noFill/>
        </p:spPr>
        <p:txBody>
          <a:bodyPr wrap="square" lIns="0" tIns="0" rIns="0" bIns="0" rtlCol="0" anchor="t">
            <a:spAutoFit/>
          </a:bodyPr>
          <a:lstStyle/>
          <a:p>
            <a:pPr marL="342900" indent="-342900">
              <a:spcAft>
                <a:spcPts val="800"/>
              </a:spcAft>
              <a:buFont typeface="+mj-lt"/>
              <a:buAutoNum type="arabicPeriod" startAt="5"/>
            </a:pPr>
            <a:r>
              <a:rPr lang="en-US" b="1" dirty="0">
                <a:latin typeface="Arial" panose="020B0604020202020204" pitchFamily="34" charset="0"/>
                <a:cs typeface="Arial" panose="020B0604020202020204" pitchFamily="34" charset="0"/>
              </a:rPr>
              <a:t>Which Streamlit function is used to display the main title at the top of an app page?</a:t>
            </a:r>
          </a:p>
          <a:p>
            <a:pPr marL="283464" indent="-283464">
              <a:spcAft>
                <a:spcPts val="800"/>
              </a:spcAft>
              <a:buFont typeface="+mj-lt"/>
              <a:buAutoNum type="alphaLcParenR"/>
            </a:pPr>
            <a:endParaRPr lang="en-US" dirty="0">
              <a:latin typeface="Arial" panose="020B0604020202020204" pitchFamily="34" charset="0"/>
              <a:cs typeface="Arial" panose="020B0604020202020204" pitchFamily="34" charset="0"/>
            </a:endParaRPr>
          </a:p>
          <a:p>
            <a:pPr marL="283464" indent="-283464">
              <a:spcAft>
                <a:spcPts val="800"/>
              </a:spcAft>
              <a:buFont typeface="+mj-lt"/>
              <a:buAutoNum type="alphaLcParenR"/>
            </a:pPr>
            <a:r>
              <a:rPr lang="en-US" dirty="0" err="1">
                <a:latin typeface="Arial" panose="020B0604020202020204" pitchFamily="34" charset="0"/>
                <a:cs typeface="Arial" panose="020B0604020202020204" pitchFamily="34" charset="0"/>
              </a:rPr>
              <a:t>st.header</a:t>
            </a:r>
            <a:r>
              <a:rPr lang="en-US" dirty="0">
                <a:latin typeface="Arial" panose="020B0604020202020204" pitchFamily="34" charset="0"/>
                <a:cs typeface="Arial" panose="020B0604020202020204" pitchFamily="34" charset="0"/>
              </a:rPr>
              <a:t>()</a:t>
            </a:r>
          </a:p>
          <a:p>
            <a:pPr marL="283464" indent="-283464">
              <a:spcAft>
                <a:spcPts val="800"/>
              </a:spcAft>
              <a:buFont typeface="+mj-lt"/>
              <a:buAutoNum type="alphaLcParenR"/>
            </a:pPr>
            <a:r>
              <a:rPr lang="en-US" dirty="0" err="1">
                <a:latin typeface="Arial" panose="020B0604020202020204" pitchFamily="34" charset="0"/>
                <a:cs typeface="Arial" panose="020B0604020202020204" pitchFamily="34" charset="0"/>
              </a:rPr>
              <a:t>st.markdown</a:t>
            </a:r>
            <a:r>
              <a:rPr lang="en-US" dirty="0">
                <a:latin typeface="Arial" panose="020B0604020202020204" pitchFamily="34" charset="0"/>
                <a:cs typeface="Arial" panose="020B0604020202020204" pitchFamily="34" charset="0"/>
              </a:rPr>
              <a:t>()</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st.title()</a:t>
            </a:r>
          </a:p>
          <a:p>
            <a:pPr marL="283464" indent="-283464">
              <a:spcAft>
                <a:spcPts val="800"/>
              </a:spcAft>
              <a:buFont typeface="+mj-lt"/>
              <a:buAutoNum type="alphaLcParenR"/>
            </a:pPr>
            <a:r>
              <a:rPr lang="en-US" dirty="0" err="1">
                <a:latin typeface="Arial" panose="020B0604020202020204" pitchFamily="34" charset="0"/>
                <a:cs typeface="Arial" panose="020B0604020202020204" pitchFamily="34" charset="0"/>
              </a:rPr>
              <a:t>st.subheader</a:t>
            </a:r>
            <a:r>
              <a:rPr lang="en-US" dirty="0">
                <a:latin typeface="Arial" panose="020B0604020202020204" pitchFamily="34" charset="0"/>
                <a:cs typeface="Arial" panose="020B0604020202020204" pitchFamily="34" charset="0"/>
              </a:rPr>
              <a:t>()</a:t>
            </a:r>
          </a:p>
        </p:txBody>
      </p:sp>
      <p:sp>
        <p:nvSpPr>
          <p:cNvPr id="2" name="Rectangle 1">
            <a:extLst>
              <a:ext uri="{FF2B5EF4-FFF2-40B4-BE49-F238E27FC236}">
                <a16:creationId xmlns:a16="http://schemas.microsoft.com/office/drawing/2014/main" id="{1716CA43-835E-9FBF-B07D-D07ACA2B8E68}"/>
              </a:ext>
            </a:extLst>
          </p:cNvPr>
          <p:cNvSpPr/>
          <p:nvPr/>
        </p:nvSpPr>
        <p:spPr>
          <a:xfrm>
            <a:off x="0" y="5181600"/>
            <a:ext cx="12192000" cy="1524000"/>
          </a:xfrm>
          <a:prstGeom prst="rect">
            <a:avLst/>
          </a:prstGeom>
          <a:solidFill>
            <a:srgbClr val="FFE6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1F0CCD2-56D3-6ED7-A4D2-DC293A4DECED}"/>
              </a:ext>
            </a:extLst>
          </p:cNvPr>
          <p:cNvSpPr txBox="1"/>
          <p:nvPr/>
        </p:nvSpPr>
        <p:spPr>
          <a:xfrm>
            <a:off x="609600" y="5562600"/>
            <a:ext cx="10896600" cy="73866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000" b="1" dirty="0">
                <a:latin typeface="Arial" panose="020B0604020202020204" pitchFamily="34" charset="0"/>
                <a:cs typeface="Arial" panose="020B0604020202020204" pitchFamily="34" charset="0"/>
              </a:rPr>
              <a:t>Answer: C</a:t>
            </a:r>
          </a:p>
          <a:p>
            <a:r>
              <a:rPr lang="en-US" sz="2000" dirty="0">
                <a:latin typeface="Arial" panose="020B0604020202020204" pitchFamily="34" charset="0"/>
                <a:cs typeface="Arial" panose="020B0604020202020204" pitchFamily="34" charset="0"/>
              </a:rPr>
              <a:t>st.title()</a:t>
            </a:r>
          </a:p>
        </p:txBody>
      </p:sp>
      <p:sp>
        <p:nvSpPr>
          <p:cNvPr id="4" name="Rectangle: Rounded Corners 3">
            <a:extLst>
              <a:ext uri="{FF2B5EF4-FFF2-40B4-BE49-F238E27FC236}">
                <a16:creationId xmlns:a16="http://schemas.microsoft.com/office/drawing/2014/main" id="{0FB49204-2389-DF95-12DC-D2D6224E7289}"/>
              </a:ext>
            </a:extLst>
          </p:cNvPr>
          <p:cNvSpPr/>
          <p:nvPr/>
        </p:nvSpPr>
        <p:spPr>
          <a:xfrm>
            <a:off x="495300" y="5334000"/>
            <a:ext cx="11201400" cy="12192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7">
            <a:extLst>
              <a:ext uri="{FF2B5EF4-FFF2-40B4-BE49-F238E27FC236}">
                <a16:creationId xmlns:a16="http://schemas.microsoft.com/office/drawing/2014/main" id="{90A6DE89-4C6C-D77A-EF01-43D9D4D46296}"/>
              </a:ext>
            </a:extLst>
          </p:cNvPr>
          <p:cNvSpPr/>
          <p:nvPr/>
        </p:nvSpPr>
        <p:spPr>
          <a:xfrm>
            <a:off x="7391400" y="1295400"/>
            <a:ext cx="3867066" cy="3657600"/>
          </a:xfrm>
          <a:custGeom>
            <a:avLst/>
            <a:gdLst/>
            <a:ahLst/>
            <a:cxnLst/>
            <a:rect l="l" t="t" r="r" b="b"/>
            <a:pathLst>
              <a:path w="2422028" h="2290835">
                <a:moveTo>
                  <a:pt x="0" y="0"/>
                </a:moveTo>
                <a:lnTo>
                  <a:pt x="2422029" y="0"/>
                </a:lnTo>
                <a:lnTo>
                  <a:pt x="2422029" y="2290835"/>
                </a:lnTo>
                <a:lnTo>
                  <a:pt x="0" y="22908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493798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4D4B0-41C7-DDA4-FBE4-DAD880E2782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0722E1-DD56-D75A-819D-997F3AC8A24A}"/>
              </a:ext>
            </a:extLst>
          </p:cNvPr>
          <p:cNvSpPr txBox="1">
            <a:spLocks/>
          </p:cNvSpPr>
          <p:nvPr/>
        </p:nvSpPr>
        <p:spPr>
          <a:xfrm>
            <a:off x="340229" y="759787"/>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Learning Outcome</a:t>
            </a:r>
          </a:p>
        </p:txBody>
      </p:sp>
      <p:sp>
        <p:nvSpPr>
          <p:cNvPr id="2" name="Text Placeholder 4">
            <a:extLst>
              <a:ext uri="{FF2B5EF4-FFF2-40B4-BE49-F238E27FC236}">
                <a16:creationId xmlns:a16="http://schemas.microsoft.com/office/drawing/2014/main" id="{3EC1CF50-C44B-4663-169F-B206995360F1}"/>
              </a:ext>
            </a:extLst>
          </p:cNvPr>
          <p:cNvSpPr txBox="1">
            <a:spLocks/>
          </p:cNvSpPr>
          <p:nvPr/>
        </p:nvSpPr>
        <p:spPr>
          <a:xfrm>
            <a:off x="437342" y="1219200"/>
            <a:ext cx="5811058" cy="2903359"/>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spcBef>
                <a:spcPts val="0"/>
              </a:spcBef>
              <a:spcAft>
                <a:spcPts val="800"/>
              </a:spcAft>
              <a:buFont typeface="Arial" pitchFamily="34" charset="0"/>
              <a:buNone/>
            </a:pPr>
            <a:r>
              <a:rPr lang="en-US" sz="1800" b="1" dirty="0">
                <a:latin typeface="Arial" panose="020B0604020202020204" pitchFamily="34" charset="0"/>
                <a:cs typeface="Arial" panose="020B0604020202020204" pitchFamily="34" charset="0"/>
              </a:rPr>
              <a:t>You will learn in this Chapter:</a:t>
            </a:r>
          </a:p>
          <a:p>
            <a:pPr lvl="0">
              <a:spcBef>
                <a:spcPts val="0"/>
              </a:spcBef>
              <a:spcAft>
                <a:spcPts val="800"/>
              </a:spcAft>
            </a:pPr>
            <a:r>
              <a:rPr lang="en-US" sz="1800" dirty="0">
                <a:latin typeface="Arial" panose="020B0604020202020204" pitchFamily="34" charset="0"/>
                <a:cs typeface="Arial" panose="020B0604020202020204" pitchFamily="34" charset="0"/>
              </a:rPr>
              <a:t>About the structure and workflow of a multi-page Streamlit application.</a:t>
            </a:r>
          </a:p>
          <a:p>
            <a:pPr lvl="0">
              <a:spcBef>
                <a:spcPts val="0"/>
              </a:spcBef>
              <a:spcAft>
                <a:spcPts val="800"/>
              </a:spcAft>
            </a:pPr>
            <a:r>
              <a:rPr lang="en-US" sz="1800" dirty="0">
                <a:latin typeface="Arial" panose="020B0604020202020204" pitchFamily="34" charset="0"/>
                <a:cs typeface="Arial" panose="020B0604020202020204" pitchFamily="34" charset="0"/>
              </a:rPr>
              <a:t>How to Design and build intuitive application pages.</a:t>
            </a:r>
          </a:p>
          <a:p>
            <a:pPr lvl="0">
              <a:spcBef>
                <a:spcPts val="0"/>
              </a:spcBef>
              <a:spcAft>
                <a:spcPts val="800"/>
              </a:spcAft>
            </a:pPr>
            <a:r>
              <a:rPr lang="en-US" sz="1800" dirty="0">
                <a:latin typeface="Arial" panose="020B0604020202020204" pitchFamily="34" charset="0"/>
                <a:cs typeface="Arial" panose="020B0604020202020204" pitchFamily="34" charset="0"/>
              </a:rPr>
              <a:t>How to use forms and input widgets to capture and process user input within an interactive app.</a:t>
            </a:r>
          </a:p>
          <a:p>
            <a:pPr lvl="0">
              <a:spcBef>
                <a:spcPts val="0"/>
              </a:spcBef>
              <a:spcAft>
                <a:spcPts val="800"/>
              </a:spcAft>
            </a:pPr>
            <a:r>
              <a:rPr lang="en-US" sz="1800" dirty="0">
                <a:latin typeface="Arial" panose="020B0604020202020204" pitchFamily="34" charset="0"/>
                <a:cs typeface="Arial" panose="020B0604020202020204" pitchFamily="34" charset="0"/>
              </a:rPr>
              <a:t>How to display dynamic data using basic charts and understand where and when to use each chart type effectively.</a:t>
            </a:r>
          </a:p>
        </p:txBody>
      </p:sp>
      <p:sp>
        <p:nvSpPr>
          <p:cNvPr id="10" name="Rectangle 1">
            <a:extLst>
              <a:ext uri="{FF2B5EF4-FFF2-40B4-BE49-F238E27FC236}">
                <a16:creationId xmlns:a16="http://schemas.microsoft.com/office/drawing/2014/main" id="{92CDC6E4-C34E-58DE-F34F-00E90BED1A8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Freeform 4">
            <a:extLst>
              <a:ext uri="{FF2B5EF4-FFF2-40B4-BE49-F238E27FC236}">
                <a16:creationId xmlns:a16="http://schemas.microsoft.com/office/drawing/2014/main" id="{443E8E68-F152-CCEA-781B-569A37081246}"/>
              </a:ext>
            </a:extLst>
          </p:cNvPr>
          <p:cNvSpPr/>
          <p:nvPr/>
        </p:nvSpPr>
        <p:spPr>
          <a:xfrm>
            <a:off x="6629400" y="1457325"/>
            <a:ext cx="5211521" cy="3732752"/>
          </a:xfrm>
          <a:custGeom>
            <a:avLst/>
            <a:gdLst/>
            <a:ahLst/>
            <a:cxnLst/>
            <a:rect l="l" t="t" r="r" b="b"/>
            <a:pathLst>
              <a:path w="5744921" h="4114800">
                <a:moveTo>
                  <a:pt x="0" y="0"/>
                </a:moveTo>
                <a:lnTo>
                  <a:pt x="5744922" y="0"/>
                </a:lnTo>
                <a:lnTo>
                  <a:pt x="5744922" y="4114800"/>
                </a:lnTo>
                <a:lnTo>
                  <a:pt x="0" y="4114800"/>
                </a:lnTo>
                <a:lnTo>
                  <a:pt x="0" y="0"/>
                </a:lnTo>
                <a:close/>
              </a:path>
            </a:pathLst>
          </a:custGeom>
          <a:blipFill>
            <a:blip r:embed="rId3"/>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2254833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0E178734-7E1D-0740-E039-E64D8B06102C}"/>
              </a:ext>
            </a:extLst>
          </p:cNvPr>
          <p:cNvSpPr txBox="1">
            <a:spLocks/>
          </p:cNvSpPr>
          <p:nvPr/>
        </p:nvSpPr>
        <p:spPr>
          <a:xfrm>
            <a:off x="4230058" y="2971800"/>
            <a:ext cx="3770942" cy="990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r>
              <a:rPr lang="en-US" sz="5000" b="1" dirty="0">
                <a:solidFill>
                  <a:srgbClr val="002060"/>
                </a:solidFill>
                <a:latin typeface="Arial" panose="020B0604020202020204" pitchFamily="34" charset="0"/>
                <a:cs typeface="Arial" panose="020B0604020202020204" pitchFamily="34" charset="0"/>
              </a:rPr>
              <a:t>Thank You</a:t>
            </a:r>
          </a:p>
        </p:txBody>
      </p:sp>
    </p:spTree>
    <p:custDataLst>
      <p:tags r:id="rId1"/>
    </p:custDataLst>
    <p:extLst>
      <p:ext uri="{BB962C8B-B14F-4D97-AF65-F5344CB8AC3E}">
        <p14:creationId xmlns:p14="http://schemas.microsoft.com/office/powerpoint/2010/main" val="4219024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Streamlit</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219200"/>
            <a:ext cx="5562600" cy="4216539"/>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Introduction</a:t>
            </a:r>
          </a:p>
          <a:p>
            <a:pPr>
              <a:spcBef>
                <a:spcPts val="0"/>
              </a:spcBef>
              <a:spcAft>
                <a:spcPts val="800"/>
              </a:spcAft>
            </a:pPr>
            <a:r>
              <a:rPr lang="en-US" sz="1800" dirty="0" err="1">
                <a:latin typeface="Arial" panose="020B0604020202020204" pitchFamily="34" charset="0"/>
                <a:cs typeface="Arial" panose="020B0604020202020204" pitchFamily="34" charset="0"/>
              </a:rPr>
              <a:t>Streamlit</a:t>
            </a:r>
            <a:r>
              <a:rPr lang="en-US" sz="1800" dirty="0">
                <a:latin typeface="Arial" panose="020B0604020202020204" pitchFamily="34" charset="0"/>
                <a:cs typeface="Arial" panose="020B0604020202020204" pitchFamily="34" charset="0"/>
              </a:rPr>
              <a:t> is an open-source Python library for creating interactive web applications.</a:t>
            </a:r>
          </a:p>
          <a:p>
            <a:pPr>
              <a:spcBef>
                <a:spcPts val="0"/>
              </a:spcBef>
              <a:spcAft>
                <a:spcPts val="800"/>
              </a:spcAft>
            </a:pPr>
            <a:r>
              <a:rPr lang="en-US" sz="1800" dirty="0">
                <a:latin typeface="Arial" panose="020B0604020202020204" pitchFamily="34" charset="0"/>
                <a:cs typeface="Arial" panose="020B0604020202020204" pitchFamily="34" charset="0"/>
              </a:rPr>
              <a:t>It is designed for data professionals to build apps without needing web development skills.</a:t>
            </a:r>
          </a:p>
          <a:p>
            <a:pPr>
              <a:spcBef>
                <a:spcPts val="0"/>
              </a:spcBef>
              <a:spcAft>
                <a:spcPts val="800"/>
              </a:spcAft>
            </a:pPr>
            <a:r>
              <a:rPr lang="en-US" sz="1800" dirty="0">
                <a:latin typeface="Arial" panose="020B0604020202020204" pitchFamily="34" charset="0"/>
                <a:cs typeface="Arial" panose="020B0604020202020204" pitchFamily="34" charset="0"/>
              </a:rPr>
              <a:t>Applications are written entirely in Python, removing the need to use HTML, CSS, or JavaScript.</a:t>
            </a:r>
          </a:p>
          <a:p>
            <a:pPr>
              <a:spcBef>
                <a:spcPts val="0"/>
              </a:spcBef>
              <a:spcAft>
                <a:spcPts val="800"/>
              </a:spcAft>
            </a:pPr>
            <a:r>
              <a:rPr lang="en-US" sz="1800" dirty="0">
                <a:latin typeface="Arial" panose="020B0604020202020204" pitchFamily="34" charset="0"/>
                <a:cs typeface="Arial" panose="020B0604020202020204" pitchFamily="34" charset="0"/>
              </a:rPr>
              <a:t>It supports various visualization libraries like Matplotlib, Plotly, and Altair.</a:t>
            </a:r>
          </a:p>
          <a:p>
            <a:pPr>
              <a:spcBef>
                <a:spcPts val="0"/>
              </a:spcBef>
              <a:spcAft>
                <a:spcPts val="800"/>
              </a:spcAft>
            </a:pPr>
            <a:r>
              <a:rPr lang="en-US" sz="1800" dirty="0">
                <a:latin typeface="Arial" panose="020B0604020202020204" pitchFamily="34" charset="0"/>
                <a:cs typeface="Arial" panose="020B0604020202020204" pitchFamily="34" charset="0"/>
              </a:rPr>
              <a:t>Users can build dashboards, data analysis tools, and interactive visual reports quickly.</a:t>
            </a:r>
          </a:p>
          <a:p>
            <a:pPr>
              <a:spcBef>
                <a:spcPts val="0"/>
              </a:spcBef>
              <a:spcAft>
                <a:spcPts val="800"/>
              </a:spcAft>
            </a:pPr>
            <a:r>
              <a:rPr lang="en-US" sz="1800" dirty="0">
                <a:latin typeface="Arial" panose="020B0604020202020204" pitchFamily="34" charset="0"/>
                <a:cs typeface="Arial" panose="020B0604020202020204" pitchFamily="34" charset="0"/>
              </a:rPr>
              <a:t>Streamlit allows integration of charts, sliders, buttons, and inputs with minimal code.</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69425"/>
            <a:chOff x="0" y="6248400"/>
            <a:chExt cx="12192000" cy="369425"/>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10686515" cy="276999"/>
            </a:xfrm>
            <a:prstGeom prst="rect">
              <a:avLst/>
            </a:prstGeom>
            <a:noFill/>
          </p:spPr>
          <p:txBody>
            <a:bodyPr wrap="none" rtlCol="0">
              <a:spAutoFit/>
            </a:bodyPr>
            <a:lstStyle/>
            <a:p>
              <a:r>
                <a:rPr lang="en-US" sz="1200" dirty="0">
                  <a:solidFill>
                    <a:srgbClr val="0000FF"/>
                  </a:solidFill>
                  <a:hlinkClick r:id="rId4"/>
                </a:rPr>
                <a:t>https://upload.wikimedia.org/wikipedia/commons/thumb/7/77/Streamlit-logo-primary-colormark-darktext.png/1280px-Streamlit-logo-primary-colormark-darktext.png</a:t>
              </a:r>
              <a:endParaRPr lang="en-US" sz="1200" dirty="0">
                <a:solidFill>
                  <a:srgbClr val="0000FF"/>
                </a:solidFill>
              </a:endParaRP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027" name="Picture 3" descr="https://upload.wikimedia.org/wikipedia/commons/thumb/7/77/Streamlit-logo-primary-colormark-darktext.png/1280px-Streamlit-logo-primary-colormark-darktext.png"/>
          <p:cNvPicPr>
            <a:picLocks noChangeAspect="1" noChangeArrowheads="1"/>
          </p:cNvPicPr>
          <p:nvPr/>
        </p:nvPicPr>
        <p:blipFill rotWithShape="1">
          <a:blip r:embed="rId5">
            <a:extLst>
              <a:ext uri="{28A0092B-C50C-407E-A947-70E740481C1C}">
                <a14:useLocalDpi xmlns:a14="http://schemas.microsoft.com/office/drawing/2010/main" val="0"/>
              </a:ext>
            </a:extLst>
          </a:blip>
          <a:srcRect l="8516" t="16934" r="8809" b="15598"/>
          <a:stretch>
            <a:fillRect/>
          </a:stretch>
        </p:blipFill>
        <p:spPr bwMode="auto">
          <a:xfrm>
            <a:off x="6772275" y="1447800"/>
            <a:ext cx="5086350" cy="24288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54351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80136EFB-5637-9479-EAE9-9C6216C1AF80}"/>
                  </a:ext>
                </a:extLst>
              </p14:cNvPr>
              <p14:cNvContentPartPr/>
              <p14:nvPr/>
            </p14:nvContentPartPr>
            <p14:xfrm>
              <a:off x="594360" y="626400"/>
              <a:ext cx="11071800" cy="5439960"/>
            </p14:xfrm>
          </p:contentPart>
        </mc:Choice>
        <mc:Fallback>
          <p:pic>
            <p:nvPicPr>
              <p:cNvPr id="2" name="Ink 1">
                <a:extLst>
                  <a:ext uri="{FF2B5EF4-FFF2-40B4-BE49-F238E27FC236}">
                    <a16:creationId xmlns:a16="http://schemas.microsoft.com/office/drawing/2014/main" id="{80136EFB-5637-9479-EAE9-9C6216C1AF80}"/>
                  </a:ext>
                </a:extLst>
              </p:cNvPr>
              <p:cNvPicPr/>
              <p:nvPr/>
            </p:nvPicPr>
            <p:blipFill>
              <a:blip r:embed="rId3"/>
              <a:stretch>
                <a:fillRect/>
              </a:stretch>
            </p:blipFill>
            <p:spPr>
              <a:xfrm>
                <a:off x="585000" y="617040"/>
                <a:ext cx="11090520" cy="5458680"/>
              </a:xfrm>
              <a:prstGeom prst="rect">
                <a:avLst/>
              </a:prstGeom>
            </p:spPr>
          </p:pic>
        </mc:Fallback>
      </mc:AlternateContent>
    </p:spTree>
    <p:extLst>
      <p:ext uri="{BB962C8B-B14F-4D97-AF65-F5344CB8AC3E}">
        <p14:creationId xmlns:p14="http://schemas.microsoft.com/office/powerpoint/2010/main" val="562429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82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Streamlit</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219200"/>
            <a:ext cx="5562600" cy="4042132"/>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Installing and Launching First Application</a:t>
            </a:r>
          </a:p>
          <a:p>
            <a:pPr>
              <a:spcBef>
                <a:spcPts val="0"/>
              </a:spcBef>
              <a:spcAft>
                <a:spcPts val="800"/>
              </a:spcAft>
            </a:pPr>
            <a:r>
              <a:rPr lang="en-US" sz="1800" dirty="0" err="1">
                <a:latin typeface="Arial" panose="020B0604020202020204" pitchFamily="34" charset="0"/>
                <a:cs typeface="Arial" panose="020B0604020202020204" pitchFamily="34" charset="0"/>
              </a:rPr>
              <a:t>Streamlit</a:t>
            </a:r>
            <a:r>
              <a:rPr lang="en-US" sz="1800" dirty="0">
                <a:latin typeface="Arial" panose="020B0604020202020204" pitchFamily="34" charset="0"/>
                <a:cs typeface="Arial" panose="020B0604020202020204" pitchFamily="34" charset="0"/>
              </a:rPr>
              <a:t> is installed using the </a:t>
            </a:r>
            <a:r>
              <a:rPr lang="en-US" sz="1800" b="1" i="1" dirty="0">
                <a:latin typeface="Arial" panose="020B0604020202020204" pitchFamily="34" charset="0"/>
                <a:cs typeface="Arial" panose="020B0604020202020204" pitchFamily="34" charset="0"/>
              </a:rPr>
              <a:t>pip</a:t>
            </a:r>
            <a:r>
              <a:rPr lang="en-US" sz="1800" dirty="0">
                <a:latin typeface="Arial" panose="020B0604020202020204" pitchFamily="34" charset="0"/>
                <a:cs typeface="Arial" panose="020B0604020202020204" pitchFamily="34" charset="0"/>
              </a:rPr>
              <a:t> package manager in Python.</a:t>
            </a:r>
          </a:p>
          <a:p>
            <a:pPr>
              <a:spcBef>
                <a:spcPts val="0"/>
              </a:spcBef>
              <a:spcAft>
                <a:spcPts val="800"/>
              </a:spcAft>
            </a:pPr>
            <a:r>
              <a:rPr lang="en-US" sz="1800" dirty="0">
                <a:latin typeface="Arial" panose="020B0604020202020204" pitchFamily="34" charset="0"/>
                <a:cs typeface="Arial" panose="020B0604020202020204" pitchFamily="34" charset="0"/>
              </a:rPr>
              <a:t>Ensure </a:t>
            </a:r>
            <a:r>
              <a:rPr lang="en-US" sz="1800" b="1" i="1" dirty="0">
                <a:latin typeface="Arial" panose="020B0604020202020204" pitchFamily="34" charset="0"/>
                <a:cs typeface="Arial" panose="020B0604020202020204" pitchFamily="34" charset="0"/>
              </a:rPr>
              <a:t>Python</a:t>
            </a:r>
            <a:r>
              <a:rPr lang="en-US" sz="1800" dirty="0">
                <a:latin typeface="Arial" panose="020B0604020202020204" pitchFamily="34" charset="0"/>
                <a:cs typeface="Arial" panose="020B0604020202020204" pitchFamily="34" charset="0"/>
              </a:rPr>
              <a:t> and </a:t>
            </a:r>
            <a:r>
              <a:rPr lang="en-US" sz="1800" b="1" i="1" dirty="0">
                <a:latin typeface="Arial" panose="020B0604020202020204" pitchFamily="34" charset="0"/>
                <a:cs typeface="Arial" panose="020B0604020202020204" pitchFamily="34" charset="0"/>
              </a:rPr>
              <a:t>pip</a:t>
            </a:r>
            <a:r>
              <a:rPr lang="en-US" sz="1800" dirty="0">
                <a:latin typeface="Arial" panose="020B0604020202020204" pitchFamily="34" charset="0"/>
                <a:cs typeface="Arial" panose="020B0604020202020204" pitchFamily="34" charset="0"/>
              </a:rPr>
              <a:t> are available before installing Streamlit.</a:t>
            </a:r>
          </a:p>
          <a:p>
            <a:pPr>
              <a:spcBef>
                <a:spcPts val="0"/>
              </a:spcBef>
              <a:spcAft>
                <a:spcPts val="800"/>
              </a:spcAft>
            </a:pPr>
            <a:r>
              <a:rPr lang="en-US" sz="1800" dirty="0">
                <a:latin typeface="Arial" panose="020B0604020202020204" pitchFamily="34" charset="0"/>
                <a:cs typeface="Arial" panose="020B0604020202020204" pitchFamily="34" charset="0"/>
              </a:rPr>
              <a:t>Use </a:t>
            </a:r>
            <a:r>
              <a:rPr lang="en-US" sz="1800" b="1" i="1" dirty="0">
                <a:latin typeface="Arial" panose="020B0604020202020204" pitchFamily="34" charset="0"/>
                <a:cs typeface="Arial" panose="020B0604020202020204" pitchFamily="34" charset="0"/>
              </a:rPr>
              <a:t>python --version</a:t>
            </a:r>
            <a:r>
              <a:rPr lang="en-US" sz="1800" dirty="0">
                <a:latin typeface="Arial" panose="020B0604020202020204" pitchFamily="34" charset="0"/>
                <a:cs typeface="Arial" panose="020B0604020202020204" pitchFamily="34" charset="0"/>
              </a:rPr>
              <a:t> to check if Python is installed.</a:t>
            </a:r>
          </a:p>
          <a:p>
            <a:pPr>
              <a:spcBef>
                <a:spcPts val="0"/>
              </a:spcBef>
              <a:spcAft>
                <a:spcPts val="800"/>
              </a:spcAft>
            </a:pPr>
            <a:r>
              <a:rPr lang="en-US" sz="1800" dirty="0">
                <a:latin typeface="Arial" panose="020B0604020202020204" pitchFamily="34" charset="0"/>
                <a:cs typeface="Arial" panose="020B0604020202020204" pitchFamily="34" charset="0"/>
              </a:rPr>
              <a:t>Use </a:t>
            </a:r>
            <a:r>
              <a:rPr lang="en-US" sz="1800" b="1" i="1" dirty="0">
                <a:latin typeface="Arial" panose="020B0604020202020204" pitchFamily="34" charset="0"/>
                <a:cs typeface="Arial" panose="020B0604020202020204" pitchFamily="34" charset="0"/>
              </a:rPr>
              <a:t>pip --version</a:t>
            </a:r>
            <a:r>
              <a:rPr lang="en-US" sz="1800" dirty="0">
                <a:latin typeface="Arial" panose="020B0604020202020204" pitchFamily="34" charset="0"/>
                <a:cs typeface="Arial" panose="020B0604020202020204" pitchFamily="34" charset="0"/>
              </a:rPr>
              <a:t> to confirm pip is available.</a:t>
            </a:r>
          </a:p>
          <a:p>
            <a:pPr>
              <a:spcBef>
                <a:spcPts val="0"/>
              </a:spcBef>
              <a:spcAft>
                <a:spcPts val="800"/>
              </a:spcAft>
            </a:pPr>
            <a:r>
              <a:rPr lang="en-US" sz="1800" dirty="0">
                <a:latin typeface="Arial" panose="020B0604020202020204" pitchFamily="34" charset="0"/>
                <a:cs typeface="Arial" panose="020B0604020202020204" pitchFamily="34" charset="0"/>
              </a:rPr>
              <a:t>Run </a:t>
            </a:r>
            <a:r>
              <a:rPr lang="en-US" sz="1800" b="1" i="1" dirty="0">
                <a:latin typeface="Arial" panose="020B0604020202020204" pitchFamily="34" charset="0"/>
                <a:cs typeface="Arial" panose="020B0604020202020204" pitchFamily="34" charset="0"/>
              </a:rPr>
              <a:t>pip install streamlit</a:t>
            </a:r>
            <a:r>
              <a:rPr lang="en-US" sz="1800" dirty="0">
                <a:latin typeface="Arial" panose="020B0604020202020204" pitchFamily="34" charset="0"/>
                <a:cs typeface="Arial" panose="020B0604020202020204" pitchFamily="34" charset="0"/>
              </a:rPr>
              <a:t> to install the library.</a:t>
            </a:r>
          </a:p>
          <a:p>
            <a:pPr>
              <a:spcBef>
                <a:spcPts val="0"/>
              </a:spcBef>
              <a:spcAft>
                <a:spcPts val="800"/>
              </a:spcAft>
            </a:pPr>
            <a:r>
              <a:rPr lang="en-US" sz="1800" dirty="0">
                <a:latin typeface="Arial" panose="020B0604020202020204" pitchFamily="34" charset="0"/>
                <a:cs typeface="Arial" panose="020B0604020202020204" pitchFamily="34" charset="0"/>
              </a:rPr>
              <a:t>After installation, applications can be created using Python scripts.</a:t>
            </a:r>
          </a:p>
          <a:p>
            <a:pPr>
              <a:spcBef>
                <a:spcPts val="0"/>
              </a:spcBef>
              <a:spcAft>
                <a:spcPts val="800"/>
              </a:spcAft>
            </a:pPr>
            <a:r>
              <a:rPr lang="en-US" sz="1800" dirty="0">
                <a:latin typeface="Arial" panose="020B0604020202020204" pitchFamily="34" charset="0"/>
                <a:cs typeface="Arial" panose="020B0604020202020204" pitchFamily="34" charset="0"/>
              </a:rPr>
              <a:t>Use </a:t>
            </a:r>
            <a:r>
              <a:rPr lang="en-US" sz="1800" b="1" i="1" dirty="0">
                <a:latin typeface="Arial" panose="020B0604020202020204" pitchFamily="34" charset="0"/>
                <a:cs typeface="Arial" panose="020B0604020202020204" pitchFamily="34" charset="0"/>
              </a:rPr>
              <a:t>python – m streamlit run your_script.py</a:t>
            </a:r>
            <a:r>
              <a:rPr lang="en-US" sz="1800" dirty="0">
                <a:latin typeface="Arial" panose="020B0604020202020204" pitchFamily="34" charset="0"/>
                <a:cs typeface="Arial" panose="020B0604020202020204" pitchFamily="34" charset="0"/>
              </a:rPr>
              <a:t> to launch the app in a browser.</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996619" cy="307777"/>
            </a:xfrm>
            <a:prstGeom prst="rect">
              <a:avLst/>
            </a:prstGeom>
            <a:noFill/>
          </p:spPr>
          <p:txBody>
            <a:bodyPr wrap="none" rtlCol="0">
              <a:spAutoFit/>
            </a:bodyPr>
            <a:lstStyle/>
            <a:p>
              <a:r>
                <a:rPr lang="en-US" sz="1400" dirty="0">
                  <a:solidFill>
                    <a:srgbClr val="0000FF"/>
                  </a:solidFill>
                </a:rPr>
                <a:t>Screenshot</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1" name="Picture 10"/>
          <p:cNvPicPr/>
          <p:nvPr/>
        </p:nvPicPr>
        <p:blipFill rotWithShape="1">
          <a:blip r:embed="rId4"/>
          <a:srcRect t="24767"/>
          <a:stretch/>
        </p:blipFill>
        <p:spPr bwMode="auto">
          <a:xfrm>
            <a:off x="6553200" y="1447800"/>
            <a:ext cx="5486400" cy="2459533"/>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C7A3091E-80F5-1A36-C115-2F2A06088B13}"/>
                  </a:ext>
                </a:extLst>
              </p14:cNvPr>
              <p14:cNvContentPartPr/>
              <p14:nvPr/>
            </p14:nvContentPartPr>
            <p14:xfrm>
              <a:off x="5654520" y="2506680"/>
              <a:ext cx="5315400" cy="3202920"/>
            </p14:xfrm>
          </p:contentPart>
        </mc:Choice>
        <mc:Fallback>
          <p:pic>
            <p:nvPicPr>
              <p:cNvPr id="3" name="Ink 2">
                <a:extLst>
                  <a:ext uri="{FF2B5EF4-FFF2-40B4-BE49-F238E27FC236}">
                    <a16:creationId xmlns:a16="http://schemas.microsoft.com/office/drawing/2014/main" id="{C7A3091E-80F5-1A36-C115-2F2A06088B13}"/>
                  </a:ext>
                </a:extLst>
              </p:cNvPr>
              <p:cNvPicPr/>
              <p:nvPr/>
            </p:nvPicPr>
            <p:blipFill>
              <a:blip r:embed="rId6"/>
              <a:stretch>
                <a:fillRect/>
              </a:stretch>
            </p:blipFill>
            <p:spPr>
              <a:xfrm>
                <a:off x="5645160" y="2497320"/>
                <a:ext cx="5334120" cy="3221640"/>
              </a:xfrm>
              <a:prstGeom prst="rect">
                <a:avLst/>
              </a:prstGeom>
            </p:spPr>
          </p:pic>
        </mc:Fallback>
      </mc:AlternateContent>
    </p:spTree>
    <p:custDataLst>
      <p:tags r:id="rId1"/>
    </p:custDataLst>
    <p:extLst>
      <p:ext uri="{BB962C8B-B14F-4D97-AF65-F5344CB8AC3E}">
        <p14:creationId xmlns:p14="http://schemas.microsoft.com/office/powerpoint/2010/main" val="691293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Streamlit</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190685"/>
            <a:ext cx="11506200" cy="3693319"/>
          </a:xfrm>
          <a:prstGeom prst="rect">
            <a:avLst/>
          </a:prstGeom>
        </p:spPr>
        <p:txBody>
          <a:bodyPr wrap="square"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Installing and Launching First Application</a:t>
            </a:r>
          </a:p>
          <a:p>
            <a:pPr>
              <a:spcBef>
                <a:spcPts val="0"/>
              </a:spcBef>
              <a:spcAft>
                <a:spcPts val="800"/>
              </a:spcAft>
            </a:pPr>
            <a:r>
              <a:rPr lang="en-US" sz="1800" dirty="0">
                <a:latin typeface="Arial" panose="020B0604020202020204" pitchFamily="34" charset="0"/>
                <a:cs typeface="Arial" panose="020B0604020202020204" pitchFamily="34" charset="0"/>
              </a:rPr>
              <a:t>Create a new Python file, for example, app.py.</a:t>
            </a:r>
          </a:p>
          <a:p>
            <a:pPr>
              <a:spcBef>
                <a:spcPts val="0"/>
              </a:spcBef>
              <a:spcAft>
                <a:spcPts val="800"/>
              </a:spcAft>
            </a:pPr>
            <a:r>
              <a:rPr lang="en-US" sz="1800" dirty="0">
                <a:latin typeface="Arial" panose="020B0604020202020204" pitchFamily="34" charset="0"/>
                <a:cs typeface="Arial" panose="020B0604020202020204" pitchFamily="34" charset="0"/>
              </a:rPr>
              <a:t>Open the file in a code editor and write basic Streamlit code. Sample code:</a:t>
            </a:r>
          </a:p>
          <a:p>
            <a:pPr marL="304815" lvl="1" indent="0">
              <a:spcBef>
                <a:spcPts val="0"/>
              </a:spcBef>
              <a:spcAft>
                <a:spcPts val="800"/>
              </a:spcAft>
              <a:buNone/>
            </a:pPr>
            <a:r>
              <a:rPr lang="en-US" sz="1800" b="1" i="1" dirty="0">
                <a:latin typeface="Arial" panose="020B0604020202020204" pitchFamily="34" charset="0"/>
                <a:cs typeface="Arial" panose="020B0604020202020204" pitchFamily="34" charset="0"/>
              </a:rPr>
              <a:t>import streamlit as st</a:t>
            </a:r>
          </a:p>
          <a:p>
            <a:pPr marL="304815" lvl="1" indent="0">
              <a:spcBef>
                <a:spcPts val="0"/>
              </a:spcBef>
              <a:spcAft>
                <a:spcPts val="800"/>
              </a:spcAft>
              <a:buNone/>
            </a:pPr>
            <a:r>
              <a:rPr lang="en-US" sz="1800" b="1" i="1" dirty="0">
                <a:latin typeface="Arial" panose="020B0604020202020204" pitchFamily="34" charset="0"/>
                <a:cs typeface="Arial" panose="020B0604020202020204" pitchFamily="34" charset="0"/>
              </a:rPr>
              <a:t>st.title("My First Streamlit App")</a:t>
            </a:r>
          </a:p>
          <a:p>
            <a:pPr marL="304815" lvl="1" indent="0">
              <a:spcBef>
                <a:spcPts val="0"/>
              </a:spcBef>
              <a:spcAft>
                <a:spcPts val="800"/>
              </a:spcAft>
              <a:buNone/>
            </a:pPr>
            <a:r>
              <a:rPr lang="en-US" sz="1800" b="1" i="1" dirty="0">
                <a:latin typeface="Arial" panose="020B0604020202020204" pitchFamily="34" charset="0"/>
                <a:cs typeface="Arial" panose="020B0604020202020204" pitchFamily="34" charset="0"/>
              </a:rPr>
              <a:t>st.write("Hello! This is my first Streamlit application.")</a:t>
            </a:r>
          </a:p>
          <a:p>
            <a:pPr>
              <a:spcBef>
                <a:spcPts val="0"/>
              </a:spcBef>
              <a:spcAft>
                <a:spcPts val="800"/>
              </a:spcAft>
            </a:pPr>
            <a:r>
              <a:rPr lang="en-US" sz="1800" dirty="0">
                <a:latin typeface="Arial" panose="020B0604020202020204" pitchFamily="34" charset="0"/>
                <a:cs typeface="Arial" panose="020B0604020202020204" pitchFamily="34" charset="0"/>
              </a:rPr>
              <a:t>Save the file after writing the code.</a:t>
            </a:r>
          </a:p>
          <a:p>
            <a:pPr>
              <a:spcBef>
                <a:spcPts val="0"/>
              </a:spcBef>
              <a:spcAft>
                <a:spcPts val="800"/>
              </a:spcAft>
            </a:pPr>
            <a:r>
              <a:rPr lang="en-US" sz="1800" dirty="0">
                <a:latin typeface="Arial" panose="020B0604020202020204" pitchFamily="34" charset="0"/>
                <a:cs typeface="Arial" panose="020B0604020202020204" pitchFamily="34" charset="0"/>
              </a:rPr>
              <a:t>Open command prompt and navigate to the file’s directory using cd command.</a:t>
            </a:r>
          </a:p>
          <a:p>
            <a:pPr>
              <a:spcBef>
                <a:spcPts val="0"/>
              </a:spcBef>
              <a:spcAft>
                <a:spcPts val="800"/>
              </a:spcAft>
            </a:pPr>
            <a:r>
              <a:rPr lang="en-US" sz="1800" dirty="0">
                <a:latin typeface="Arial" panose="020B0604020202020204" pitchFamily="34" charset="0"/>
                <a:cs typeface="Arial" panose="020B0604020202020204" pitchFamily="34" charset="0"/>
              </a:rPr>
              <a:t>Run the app using: </a:t>
            </a:r>
            <a:r>
              <a:rPr lang="en-US" sz="1800" b="1" i="1" dirty="0">
                <a:latin typeface="Arial" panose="020B0604020202020204" pitchFamily="34" charset="0"/>
                <a:cs typeface="Arial" panose="020B0604020202020204" pitchFamily="34" charset="0"/>
              </a:rPr>
              <a:t>python -m streamlit run app.py</a:t>
            </a:r>
            <a:endParaRPr lang="en-US" sz="1800" dirty="0">
              <a:latin typeface="Arial" panose="020B0604020202020204" pitchFamily="34" charset="0"/>
              <a:cs typeface="Arial" panose="020B0604020202020204" pitchFamily="34" charset="0"/>
            </a:endParaRPr>
          </a:p>
          <a:p>
            <a:pPr>
              <a:spcBef>
                <a:spcPts val="0"/>
              </a:spcBef>
              <a:spcAft>
                <a:spcPts val="800"/>
              </a:spcAft>
            </a:pPr>
            <a:r>
              <a:rPr lang="en-US" sz="1800" dirty="0">
                <a:latin typeface="Arial" panose="020B0604020202020204" pitchFamily="34" charset="0"/>
                <a:cs typeface="Arial" panose="020B0604020202020204" pitchFamily="34" charset="0"/>
              </a:rPr>
              <a:t>The application will open in the default web browser.</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996619" cy="307777"/>
            </a:xfrm>
            <a:prstGeom prst="rect">
              <a:avLst/>
            </a:prstGeom>
            <a:noFill/>
          </p:spPr>
          <p:txBody>
            <a:bodyPr wrap="none" rtlCol="0">
              <a:spAutoFit/>
            </a:bodyPr>
            <a:lstStyle/>
            <a:p>
              <a:r>
                <a:rPr lang="en-US" sz="1400" dirty="0">
                  <a:solidFill>
                    <a:srgbClr val="0000FF"/>
                  </a:solidFill>
                </a:rPr>
                <a:t>Screenshot</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1" name="Picture 10"/>
          <p:cNvPicPr/>
          <p:nvPr/>
        </p:nvPicPr>
        <p:blipFill>
          <a:blip r:embed="rId4"/>
          <a:srcRect l="4549" t="30235" r="5492" b="34111"/>
          <a:stretch>
            <a:fillRect/>
          </a:stretch>
        </p:blipFill>
        <p:spPr>
          <a:xfrm>
            <a:off x="3552824" y="4953000"/>
            <a:ext cx="5086351" cy="1190625"/>
          </a:xfrm>
          <a:prstGeom prst="rect">
            <a:avLst/>
          </a:prstGeom>
        </p:spPr>
      </p:pic>
    </p:spTree>
    <p:custDataLst>
      <p:tags r:id="rId1"/>
    </p:custDataLst>
    <p:extLst>
      <p:ext uri="{BB962C8B-B14F-4D97-AF65-F5344CB8AC3E}">
        <p14:creationId xmlns:p14="http://schemas.microsoft.com/office/powerpoint/2010/main" val="38047651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eRCta9jb"/>
  <p:tag name="ARTICULATE_DESIGN_ID_OFFICE THEME" val="i2QiBdxO"/>
  <p:tag name="ARTICULATE_DESIGN_ID_CUSTOM DESIGN" val="QtU7gYVL"/>
  <p:tag name="ARTICULATE_SLIDE_COUNT" val="1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2279</TotalTime>
  <Words>7583</Words>
  <Application>Microsoft Office PowerPoint</Application>
  <PresentationFormat>Widescreen</PresentationFormat>
  <Paragraphs>567</Paragraphs>
  <Slides>40</Slides>
  <Notes>24</Notes>
  <HiddenSlides>0</HiddenSlides>
  <MMClips>0</MMClips>
  <ScaleCrop>false</ScaleCrop>
  <HeadingPairs>
    <vt:vector size="4" baseType="variant">
      <vt:variant>
        <vt:lpstr>Theme</vt:lpstr>
      </vt:variant>
      <vt:variant>
        <vt:i4>2</vt:i4>
      </vt:variant>
      <vt:variant>
        <vt:lpstr>Slide Titles</vt:lpstr>
      </vt:variant>
      <vt:variant>
        <vt:i4>40</vt:i4>
      </vt:variant>
    </vt:vector>
  </HeadingPairs>
  <TitlesOfParts>
    <vt:vector size="42" baseType="lpstr">
      <vt:lpstr>1_Office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Bhawani Shankar Sahu</cp:lastModifiedBy>
  <cp:revision>209</cp:revision>
  <dcterms:created xsi:type="dcterms:W3CDTF">2006-08-16T00:00:00Z</dcterms:created>
  <dcterms:modified xsi:type="dcterms:W3CDTF">2025-08-22T06:47:33Z</dcterms:modified>
  <dc:identifier>DAGQ6RW-XsE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601CB1FF-071B-4122-B776-C484F1E5E45A</vt:lpwstr>
  </property>
  <property fmtid="{D5CDD505-2E9C-101B-9397-08002B2CF9AE}" pid="3" name="ArticulatePath">
    <vt:lpwstr>https://edunetfoundationorg-my.sharepoint.com/personal/kaisar_edunetfoundation_org/Documents/Beutified ppt/EY/Template Design 2025/PPT Template Design Sample/Template Design Sample</vt:lpwstr>
  </property>
</Properties>
</file>